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8.xml" ContentType="application/vnd.openxmlformats-officedocument.presentationml.slide+xml"/>
  <Override PartName="/ppt/slides/slide49.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9"/>
  </p:notesMasterIdLst>
  <p:sldIdLst>
    <p:sldId id="261" r:id="rId2"/>
    <p:sldId id="292" r:id="rId3"/>
    <p:sldId id="293" r:id="rId4"/>
    <p:sldId id="294" r:id="rId5"/>
    <p:sldId id="357" r:id="rId6"/>
    <p:sldId id="296" r:id="rId7"/>
    <p:sldId id="297" r:id="rId8"/>
    <p:sldId id="298" r:id="rId9"/>
    <p:sldId id="358" r:id="rId10"/>
    <p:sldId id="300" r:id="rId11"/>
    <p:sldId id="353" r:id="rId12"/>
    <p:sldId id="301" r:id="rId13"/>
    <p:sldId id="302" r:id="rId14"/>
    <p:sldId id="305" r:id="rId15"/>
    <p:sldId id="306" r:id="rId16"/>
    <p:sldId id="307" r:id="rId17"/>
    <p:sldId id="308" r:id="rId18"/>
    <p:sldId id="309" r:id="rId19"/>
    <p:sldId id="310" r:id="rId20"/>
    <p:sldId id="311" r:id="rId21"/>
    <p:sldId id="312" r:id="rId22"/>
    <p:sldId id="313" r:id="rId23"/>
    <p:sldId id="314" r:id="rId24"/>
    <p:sldId id="315" r:id="rId25"/>
    <p:sldId id="316" r:id="rId26"/>
    <p:sldId id="317" r:id="rId27"/>
    <p:sldId id="318" r:id="rId28"/>
    <p:sldId id="319" r:id="rId29"/>
    <p:sldId id="320" r:id="rId30"/>
    <p:sldId id="321" r:id="rId31"/>
    <p:sldId id="322" r:id="rId32"/>
    <p:sldId id="324" r:id="rId33"/>
    <p:sldId id="325" r:id="rId34"/>
    <p:sldId id="326" r:id="rId35"/>
    <p:sldId id="327" r:id="rId36"/>
    <p:sldId id="328" r:id="rId37"/>
    <p:sldId id="329" r:id="rId38"/>
    <p:sldId id="330" r:id="rId39"/>
    <p:sldId id="331" r:id="rId40"/>
    <p:sldId id="332" r:id="rId41"/>
    <p:sldId id="333" r:id="rId42"/>
    <p:sldId id="334" r:id="rId43"/>
    <p:sldId id="335" r:id="rId44"/>
    <p:sldId id="336" r:id="rId45"/>
    <p:sldId id="337" r:id="rId46"/>
    <p:sldId id="338" r:id="rId47"/>
    <p:sldId id="339" r:id="rId48"/>
    <p:sldId id="340" r:id="rId49"/>
    <p:sldId id="341" r:id="rId50"/>
    <p:sldId id="342" r:id="rId51"/>
    <p:sldId id="343" r:id="rId52"/>
    <p:sldId id="344" r:id="rId53"/>
    <p:sldId id="345" r:id="rId54"/>
    <p:sldId id="346" r:id="rId55"/>
    <p:sldId id="365" r:id="rId56"/>
    <p:sldId id="348" r:id="rId57"/>
    <p:sldId id="356" r:id="rId58"/>
    <p:sldId id="350" r:id="rId59"/>
    <p:sldId id="355" r:id="rId60"/>
    <p:sldId id="364" r:id="rId61"/>
    <p:sldId id="363" r:id="rId62"/>
    <p:sldId id="351" r:id="rId63"/>
    <p:sldId id="359" r:id="rId64"/>
    <p:sldId id="368" r:id="rId65"/>
    <p:sldId id="367" r:id="rId66"/>
    <p:sldId id="362" r:id="rId67"/>
    <p:sldId id="361" r:id="rId68"/>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charset="0"/>
        <a:ea typeface="宋体" charset="-122"/>
        <a:cs typeface="+mn-cs"/>
      </a:defRPr>
    </a:lvl1pPr>
    <a:lvl2pPr marL="457200" algn="l" rtl="0" fontAlgn="base">
      <a:spcBef>
        <a:spcPct val="0"/>
      </a:spcBef>
      <a:spcAft>
        <a:spcPct val="0"/>
      </a:spcAft>
      <a:defRPr kern="1200">
        <a:solidFill>
          <a:schemeClr val="tx1"/>
        </a:solidFill>
        <a:latin typeface="Arial" charset="0"/>
        <a:ea typeface="宋体" charset="-122"/>
        <a:cs typeface="+mn-cs"/>
      </a:defRPr>
    </a:lvl2pPr>
    <a:lvl3pPr marL="914400" algn="l" rtl="0" fontAlgn="base">
      <a:spcBef>
        <a:spcPct val="0"/>
      </a:spcBef>
      <a:spcAft>
        <a:spcPct val="0"/>
      </a:spcAft>
      <a:defRPr kern="1200">
        <a:solidFill>
          <a:schemeClr val="tx1"/>
        </a:solidFill>
        <a:latin typeface="Arial" charset="0"/>
        <a:ea typeface="宋体" charset="-122"/>
        <a:cs typeface="+mn-cs"/>
      </a:defRPr>
    </a:lvl3pPr>
    <a:lvl4pPr marL="1371600" algn="l" rtl="0" fontAlgn="base">
      <a:spcBef>
        <a:spcPct val="0"/>
      </a:spcBef>
      <a:spcAft>
        <a:spcPct val="0"/>
      </a:spcAft>
      <a:defRPr kern="1200">
        <a:solidFill>
          <a:schemeClr val="tx1"/>
        </a:solidFill>
        <a:latin typeface="Arial" charset="0"/>
        <a:ea typeface="宋体" charset="-122"/>
        <a:cs typeface="+mn-cs"/>
      </a:defRPr>
    </a:lvl4pPr>
    <a:lvl5pPr marL="1828800" algn="l" rtl="0" fontAlgn="base">
      <a:spcBef>
        <a:spcPct val="0"/>
      </a:spcBef>
      <a:spcAft>
        <a:spcPct val="0"/>
      </a:spcAft>
      <a:defRPr kern="1200">
        <a:solidFill>
          <a:schemeClr val="tx1"/>
        </a:solidFill>
        <a:latin typeface="Arial" charset="0"/>
        <a:ea typeface="宋体" charset="-122"/>
        <a:cs typeface="+mn-cs"/>
      </a:defRPr>
    </a:lvl5pPr>
    <a:lvl6pPr marL="2286000" algn="l" defTabSz="914400" rtl="0" eaLnBrk="1" latinLnBrk="0" hangingPunct="1">
      <a:defRPr kern="1200">
        <a:solidFill>
          <a:schemeClr val="tx1"/>
        </a:solidFill>
        <a:latin typeface="Arial" charset="0"/>
        <a:ea typeface="宋体" charset="-122"/>
        <a:cs typeface="+mn-cs"/>
      </a:defRPr>
    </a:lvl6pPr>
    <a:lvl7pPr marL="2743200" algn="l" defTabSz="914400" rtl="0" eaLnBrk="1" latinLnBrk="0" hangingPunct="1">
      <a:defRPr kern="1200">
        <a:solidFill>
          <a:schemeClr val="tx1"/>
        </a:solidFill>
        <a:latin typeface="Arial" charset="0"/>
        <a:ea typeface="宋体" charset="-122"/>
        <a:cs typeface="+mn-cs"/>
      </a:defRPr>
    </a:lvl7pPr>
    <a:lvl8pPr marL="3200400" algn="l" defTabSz="914400" rtl="0" eaLnBrk="1" latinLnBrk="0" hangingPunct="1">
      <a:defRPr kern="1200">
        <a:solidFill>
          <a:schemeClr val="tx1"/>
        </a:solidFill>
        <a:latin typeface="Arial" charset="0"/>
        <a:ea typeface="宋体" charset="-122"/>
        <a:cs typeface="+mn-cs"/>
      </a:defRPr>
    </a:lvl8pPr>
    <a:lvl9pPr marL="3657600" algn="l" defTabSz="914400" rtl="0" eaLnBrk="1" latinLnBrk="0" hangingPunct="1">
      <a:defRPr kern="1200">
        <a:solidFill>
          <a:schemeClr val="tx1"/>
        </a:solidFill>
        <a:latin typeface="Arial" charset="0"/>
        <a:ea typeface="宋体"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93B30"/>
    <a:srgbClr val="2072A4"/>
    <a:srgbClr val="1C69BE"/>
    <a:srgbClr val="A66402"/>
    <a:srgbClr val="2186B9"/>
    <a:srgbClr val="025245"/>
    <a:srgbClr val="199EE1"/>
    <a:srgbClr val="26262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84" d="100"/>
          <a:sy n="84" d="100"/>
        </p:scale>
        <p:origin x="-1476" y="-7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5208"/>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image" Target="../media/image6.wmf"/></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34.wmf"/><Relationship Id="rId1" Type="http://schemas.openxmlformats.org/officeDocument/2006/relationships/image" Target="../media/image33.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35.wmf"/></Relationships>
</file>

<file path=ppt/drawings/_rels/vmlDrawing12.vml.rels><?xml version="1.0" encoding="UTF-8" standalone="yes"?>
<Relationships xmlns="http://schemas.openxmlformats.org/package/2006/relationships"><Relationship Id="rId2" Type="http://schemas.openxmlformats.org/officeDocument/2006/relationships/image" Target="../media/image37.wmf"/><Relationship Id="rId1" Type="http://schemas.openxmlformats.org/officeDocument/2006/relationships/image" Target="../media/image36.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38.wmf"/></Relationships>
</file>

<file path=ppt/drawings/_rels/vmlDrawing14.vml.rels><?xml version="1.0" encoding="UTF-8" standalone="yes"?>
<Relationships xmlns="http://schemas.openxmlformats.org/package/2006/relationships"><Relationship Id="rId2" Type="http://schemas.openxmlformats.org/officeDocument/2006/relationships/image" Target="../media/image40.wmf"/><Relationship Id="rId1" Type="http://schemas.openxmlformats.org/officeDocument/2006/relationships/image" Target="../media/image39.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41.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42.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43.wmf"/></Relationships>
</file>

<file path=ppt/drawings/_rels/vmlDrawing18.vml.rels><?xml version="1.0" encoding="UTF-8" standalone="yes"?>
<Relationships xmlns="http://schemas.openxmlformats.org/package/2006/relationships"><Relationship Id="rId2" Type="http://schemas.openxmlformats.org/officeDocument/2006/relationships/image" Target="../media/image45.wmf"/><Relationship Id="rId1" Type="http://schemas.openxmlformats.org/officeDocument/2006/relationships/image" Target="../media/image44.w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46.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image" Target="../media/image8.w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47.w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48.wmf"/></Relationships>
</file>

<file path=ppt/drawings/_rels/vmlDrawing22.vml.rels><?xml version="1.0" encoding="UTF-8" standalone="yes"?>
<Relationships xmlns="http://schemas.openxmlformats.org/package/2006/relationships"><Relationship Id="rId3" Type="http://schemas.openxmlformats.org/officeDocument/2006/relationships/image" Target="../media/image51.wmf"/><Relationship Id="rId2" Type="http://schemas.openxmlformats.org/officeDocument/2006/relationships/image" Target="../media/image50.wmf"/><Relationship Id="rId1" Type="http://schemas.openxmlformats.org/officeDocument/2006/relationships/image" Target="../media/image49.wmf"/></Relationships>
</file>

<file path=ppt/drawings/_rels/vmlDrawing23.vml.rels><?xml version="1.0" encoding="UTF-8" standalone="yes"?>
<Relationships xmlns="http://schemas.openxmlformats.org/package/2006/relationships"><Relationship Id="rId2" Type="http://schemas.openxmlformats.org/officeDocument/2006/relationships/image" Target="../media/image53.wmf"/><Relationship Id="rId1" Type="http://schemas.openxmlformats.org/officeDocument/2006/relationships/image" Target="../media/image52.w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54.w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55.wmf"/></Relationships>
</file>

<file path=ppt/drawings/_rels/vmlDrawing26.vml.rels><?xml version="1.0" encoding="UTF-8" standalone="yes"?>
<Relationships xmlns="http://schemas.openxmlformats.org/package/2006/relationships"><Relationship Id="rId3" Type="http://schemas.openxmlformats.org/officeDocument/2006/relationships/image" Target="../media/image58.wmf"/><Relationship Id="rId2" Type="http://schemas.openxmlformats.org/officeDocument/2006/relationships/image" Target="../media/image57.wmf"/><Relationship Id="rId1" Type="http://schemas.openxmlformats.org/officeDocument/2006/relationships/image" Target="../media/image56.w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59.wmf"/></Relationships>
</file>

<file path=ppt/drawings/_rels/vmlDrawing28.vml.rels><?xml version="1.0" encoding="UTF-8" standalone="yes"?>
<Relationships xmlns="http://schemas.openxmlformats.org/package/2006/relationships"><Relationship Id="rId3" Type="http://schemas.openxmlformats.org/officeDocument/2006/relationships/image" Target="../media/image62.wmf"/><Relationship Id="rId2" Type="http://schemas.openxmlformats.org/officeDocument/2006/relationships/image" Target="../media/image61.wmf"/><Relationship Id="rId1" Type="http://schemas.openxmlformats.org/officeDocument/2006/relationships/image" Target="../media/image60.wmf"/></Relationships>
</file>

<file path=ppt/drawings/_rels/vmlDrawing29.vml.rels><?xml version="1.0" encoding="UTF-8" standalone="yes"?>
<Relationships xmlns="http://schemas.openxmlformats.org/package/2006/relationships"><Relationship Id="rId3" Type="http://schemas.openxmlformats.org/officeDocument/2006/relationships/image" Target="../media/image65.wmf"/><Relationship Id="rId2" Type="http://schemas.openxmlformats.org/officeDocument/2006/relationships/image" Target="../media/image64.wmf"/><Relationship Id="rId1" Type="http://schemas.openxmlformats.org/officeDocument/2006/relationships/image" Target="../media/image63.wmf"/><Relationship Id="rId5" Type="http://schemas.openxmlformats.org/officeDocument/2006/relationships/image" Target="../media/image67.wmf"/><Relationship Id="rId4" Type="http://schemas.openxmlformats.org/officeDocument/2006/relationships/image" Target="../media/image66.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image" Target="../media/image10.wmf"/></Relationships>
</file>

<file path=ppt/drawings/_rels/vmlDrawing30.vml.rels><?xml version="1.0" encoding="UTF-8" standalone="yes"?>
<Relationships xmlns="http://schemas.openxmlformats.org/package/2006/relationships"><Relationship Id="rId1" Type="http://schemas.openxmlformats.org/officeDocument/2006/relationships/image" Target="../media/image68.wmf"/></Relationships>
</file>

<file path=ppt/drawings/_rels/vmlDrawing31.vml.rels><?xml version="1.0" encoding="UTF-8" standalone="yes"?>
<Relationships xmlns="http://schemas.openxmlformats.org/package/2006/relationships"><Relationship Id="rId1" Type="http://schemas.openxmlformats.org/officeDocument/2006/relationships/image" Target="../media/image69.wmf"/></Relationships>
</file>

<file path=ppt/drawings/_rels/vmlDrawing32.vml.rels><?xml version="1.0" encoding="UTF-8" standalone="yes"?>
<Relationships xmlns="http://schemas.openxmlformats.org/package/2006/relationships"><Relationship Id="rId3" Type="http://schemas.openxmlformats.org/officeDocument/2006/relationships/image" Target="../media/image72.wmf"/><Relationship Id="rId2" Type="http://schemas.openxmlformats.org/officeDocument/2006/relationships/image" Target="../media/image71.wmf"/><Relationship Id="rId1" Type="http://schemas.openxmlformats.org/officeDocument/2006/relationships/image" Target="../media/image70.wmf"/></Relationships>
</file>

<file path=ppt/drawings/_rels/vmlDrawing33.vml.rels><?xml version="1.0" encoding="UTF-8" standalone="yes"?>
<Relationships xmlns="http://schemas.openxmlformats.org/package/2006/relationships"><Relationship Id="rId3" Type="http://schemas.openxmlformats.org/officeDocument/2006/relationships/image" Target="../media/image75.wmf"/><Relationship Id="rId2" Type="http://schemas.openxmlformats.org/officeDocument/2006/relationships/image" Target="../media/image74.wmf"/><Relationship Id="rId1" Type="http://schemas.openxmlformats.org/officeDocument/2006/relationships/image" Target="../media/image73.wmf"/><Relationship Id="rId4" Type="http://schemas.openxmlformats.org/officeDocument/2006/relationships/image" Target="../media/image76.wmf"/></Relationships>
</file>

<file path=ppt/drawings/_rels/vmlDrawing34.vml.rels><?xml version="1.0" encoding="UTF-8" standalone="yes"?>
<Relationships xmlns="http://schemas.openxmlformats.org/package/2006/relationships"><Relationship Id="rId3" Type="http://schemas.openxmlformats.org/officeDocument/2006/relationships/image" Target="../media/image79.wmf"/><Relationship Id="rId2" Type="http://schemas.openxmlformats.org/officeDocument/2006/relationships/image" Target="../media/image78.wmf"/><Relationship Id="rId1" Type="http://schemas.openxmlformats.org/officeDocument/2006/relationships/image" Target="../media/image77.wmf"/></Relationships>
</file>

<file path=ppt/drawings/_rels/vmlDrawing35.vml.rels><?xml version="1.0" encoding="UTF-8" standalone="yes"?>
<Relationships xmlns="http://schemas.openxmlformats.org/package/2006/relationships"><Relationship Id="rId2" Type="http://schemas.openxmlformats.org/officeDocument/2006/relationships/image" Target="../media/image81.wmf"/><Relationship Id="rId1" Type="http://schemas.openxmlformats.org/officeDocument/2006/relationships/image" Target="../media/image80.wmf"/></Relationships>
</file>

<file path=ppt/drawings/_rels/vmlDrawing36.vml.rels><?xml version="1.0" encoding="UTF-8" standalone="yes"?>
<Relationships xmlns="http://schemas.openxmlformats.org/package/2006/relationships"><Relationship Id="rId1" Type="http://schemas.openxmlformats.org/officeDocument/2006/relationships/image" Target="../media/image82.wmf"/></Relationships>
</file>

<file path=ppt/drawings/_rels/vmlDrawing37.vml.rels><?xml version="1.0" encoding="UTF-8" standalone="yes"?>
<Relationships xmlns="http://schemas.openxmlformats.org/package/2006/relationships"><Relationship Id="rId2" Type="http://schemas.openxmlformats.org/officeDocument/2006/relationships/image" Target="../media/image84.wmf"/><Relationship Id="rId1" Type="http://schemas.openxmlformats.org/officeDocument/2006/relationships/image" Target="../media/image83.wmf"/></Relationships>
</file>

<file path=ppt/drawings/_rels/vmlDrawing38.vml.rels><?xml version="1.0" encoding="UTF-8" standalone="yes"?>
<Relationships xmlns="http://schemas.openxmlformats.org/package/2006/relationships"><Relationship Id="rId3" Type="http://schemas.openxmlformats.org/officeDocument/2006/relationships/image" Target="../media/image87.wmf"/><Relationship Id="rId2" Type="http://schemas.openxmlformats.org/officeDocument/2006/relationships/image" Target="../media/image86.wmf"/><Relationship Id="rId1" Type="http://schemas.openxmlformats.org/officeDocument/2006/relationships/image" Target="../media/image85.wmf"/></Relationships>
</file>

<file path=ppt/drawings/_rels/vmlDrawing39.vml.rels><?xml version="1.0" encoding="UTF-8" standalone="yes"?>
<Relationships xmlns="http://schemas.openxmlformats.org/package/2006/relationships"><Relationship Id="rId1" Type="http://schemas.openxmlformats.org/officeDocument/2006/relationships/image" Target="../media/image88.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image" Target="../media/image13.wmf"/><Relationship Id="rId1" Type="http://schemas.openxmlformats.org/officeDocument/2006/relationships/image" Target="../media/image12.wmf"/><Relationship Id="rId6" Type="http://schemas.openxmlformats.org/officeDocument/2006/relationships/image" Target="../media/image17.wmf"/><Relationship Id="rId5" Type="http://schemas.openxmlformats.org/officeDocument/2006/relationships/image" Target="../media/image16.wmf"/><Relationship Id="rId4" Type="http://schemas.openxmlformats.org/officeDocument/2006/relationships/image" Target="../media/image15.wmf"/></Relationships>
</file>

<file path=ppt/drawings/_rels/vmlDrawing40.vml.rels><?xml version="1.0" encoding="UTF-8" standalone="yes"?>
<Relationships xmlns="http://schemas.openxmlformats.org/package/2006/relationships"><Relationship Id="rId1" Type="http://schemas.openxmlformats.org/officeDocument/2006/relationships/image" Target="../media/image89.wmf"/></Relationships>
</file>

<file path=ppt/drawings/_rels/vmlDrawing41.vml.rels><?xml version="1.0" encoding="UTF-8" standalone="yes"?>
<Relationships xmlns="http://schemas.openxmlformats.org/package/2006/relationships"><Relationship Id="rId1" Type="http://schemas.openxmlformats.org/officeDocument/2006/relationships/image" Target="../media/image90.wmf"/></Relationships>
</file>

<file path=ppt/drawings/_rels/vmlDrawing42.vml.rels><?xml version="1.0" encoding="UTF-8" standalone="yes"?>
<Relationships xmlns="http://schemas.openxmlformats.org/package/2006/relationships"><Relationship Id="rId3" Type="http://schemas.openxmlformats.org/officeDocument/2006/relationships/image" Target="../media/image93.wmf"/><Relationship Id="rId2" Type="http://schemas.openxmlformats.org/officeDocument/2006/relationships/image" Target="../media/image92.wmf"/><Relationship Id="rId1" Type="http://schemas.openxmlformats.org/officeDocument/2006/relationships/image" Target="../media/image91.wmf"/></Relationships>
</file>

<file path=ppt/drawings/_rels/vmlDrawing43.vml.rels><?xml version="1.0" encoding="UTF-8" standalone="yes"?>
<Relationships xmlns="http://schemas.openxmlformats.org/package/2006/relationships"><Relationship Id="rId1" Type="http://schemas.openxmlformats.org/officeDocument/2006/relationships/image" Target="../media/image94.wmf"/></Relationships>
</file>

<file path=ppt/drawings/_rels/vmlDrawing44.vml.rels><?xml version="1.0" encoding="UTF-8" standalone="yes"?>
<Relationships xmlns="http://schemas.openxmlformats.org/package/2006/relationships"><Relationship Id="rId2" Type="http://schemas.openxmlformats.org/officeDocument/2006/relationships/image" Target="../media/image96.wmf"/><Relationship Id="rId1" Type="http://schemas.openxmlformats.org/officeDocument/2006/relationships/image" Target="../media/image95.wmf"/></Relationships>
</file>

<file path=ppt/drawings/_rels/vmlDrawing45.vml.rels><?xml version="1.0" encoding="UTF-8" standalone="yes"?>
<Relationships xmlns="http://schemas.openxmlformats.org/package/2006/relationships"><Relationship Id="rId1" Type="http://schemas.openxmlformats.org/officeDocument/2006/relationships/image" Target="../media/image97.wmf"/></Relationships>
</file>

<file path=ppt/drawings/_rels/vmlDrawing46.vml.rels><?xml version="1.0" encoding="UTF-8" standalone="yes"?>
<Relationships xmlns="http://schemas.openxmlformats.org/package/2006/relationships"><Relationship Id="rId1" Type="http://schemas.openxmlformats.org/officeDocument/2006/relationships/image" Target="../media/image98.wmf"/></Relationships>
</file>

<file path=ppt/drawings/_rels/vmlDrawing47.vml.rels><?xml version="1.0" encoding="UTF-8" standalone="yes"?>
<Relationships xmlns="http://schemas.openxmlformats.org/package/2006/relationships"><Relationship Id="rId2" Type="http://schemas.openxmlformats.org/officeDocument/2006/relationships/image" Target="../media/image100.wmf"/><Relationship Id="rId1" Type="http://schemas.openxmlformats.org/officeDocument/2006/relationships/image" Target="../media/image99.wmf"/></Relationships>
</file>

<file path=ppt/drawings/_rels/vmlDrawing48.vml.rels><?xml version="1.0" encoding="UTF-8" standalone="yes"?>
<Relationships xmlns="http://schemas.openxmlformats.org/package/2006/relationships"><Relationship Id="rId3" Type="http://schemas.openxmlformats.org/officeDocument/2006/relationships/image" Target="../media/image103.wmf"/><Relationship Id="rId2" Type="http://schemas.openxmlformats.org/officeDocument/2006/relationships/image" Target="../media/image102.wmf"/><Relationship Id="rId1" Type="http://schemas.openxmlformats.org/officeDocument/2006/relationships/image" Target="../media/image101.wmf"/></Relationships>
</file>

<file path=ppt/drawings/_rels/vmlDrawing49.vml.rels><?xml version="1.0" encoding="UTF-8" standalone="yes"?>
<Relationships xmlns="http://schemas.openxmlformats.org/package/2006/relationships"><Relationship Id="rId1" Type="http://schemas.openxmlformats.org/officeDocument/2006/relationships/image" Target="../media/image104.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image" Target="../media/image19.wmf"/><Relationship Id="rId1" Type="http://schemas.openxmlformats.org/officeDocument/2006/relationships/image" Target="../media/image18.wmf"/><Relationship Id="rId4" Type="http://schemas.openxmlformats.org/officeDocument/2006/relationships/image" Target="../media/image21.wmf"/></Relationships>
</file>

<file path=ppt/drawings/_rels/vmlDrawing50.vml.rels><?xml version="1.0" encoding="UTF-8" standalone="yes"?>
<Relationships xmlns="http://schemas.openxmlformats.org/package/2006/relationships"><Relationship Id="rId1" Type="http://schemas.openxmlformats.org/officeDocument/2006/relationships/image" Target="../media/image109.wmf"/></Relationships>
</file>

<file path=ppt/drawings/_rels/vmlDrawing51.vml.rels><?xml version="1.0" encoding="UTF-8" standalone="yes"?>
<Relationships xmlns="http://schemas.openxmlformats.org/package/2006/relationships"><Relationship Id="rId3" Type="http://schemas.openxmlformats.org/officeDocument/2006/relationships/image" Target="../media/image112.wmf"/><Relationship Id="rId2" Type="http://schemas.openxmlformats.org/officeDocument/2006/relationships/image" Target="../media/image111.wmf"/><Relationship Id="rId1" Type="http://schemas.openxmlformats.org/officeDocument/2006/relationships/image" Target="../media/image110.wmf"/></Relationships>
</file>

<file path=ppt/drawings/_rels/vmlDrawing52.vml.rels><?xml version="1.0" encoding="UTF-8" standalone="yes"?>
<Relationships xmlns="http://schemas.openxmlformats.org/package/2006/relationships"><Relationship Id="rId3" Type="http://schemas.openxmlformats.org/officeDocument/2006/relationships/image" Target="../media/image115.wmf"/><Relationship Id="rId2" Type="http://schemas.openxmlformats.org/officeDocument/2006/relationships/image" Target="../media/image114.wmf"/><Relationship Id="rId1" Type="http://schemas.openxmlformats.org/officeDocument/2006/relationships/image" Target="../media/image113.wmf"/></Relationships>
</file>

<file path=ppt/drawings/_rels/vmlDrawing53.vml.rels><?xml version="1.0" encoding="UTF-8" standalone="yes"?>
<Relationships xmlns="http://schemas.openxmlformats.org/package/2006/relationships"><Relationship Id="rId1" Type="http://schemas.openxmlformats.org/officeDocument/2006/relationships/image" Target="../media/image116.wmf"/></Relationships>
</file>

<file path=ppt/drawings/_rels/vmlDrawing54.vml.rels><?xml version="1.0" encoding="UTF-8" standalone="yes"?>
<Relationships xmlns="http://schemas.openxmlformats.org/package/2006/relationships"><Relationship Id="rId2" Type="http://schemas.openxmlformats.org/officeDocument/2006/relationships/image" Target="../media/image118.wmf"/><Relationship Id="rId1" Type="http://schemas.openxmlformats.org/officeDocument/2006/relationships/image" Target="../media/image117.wmf"/></Relationships>
</file>

<file path=ppt/drawings/_rels/vmlDrawing55.vml.rels><?xml version="1.0" encoding="UTF-8" standalone="yes"?>
<Relationships xmlns="http://schemas.openxmlformats.org/package/2006/relationships"><Relationship Id="rId2" Type="http://schemas.openxmlformats.org/officeDocument/2006/relationships/image" Target="../media/image120.wmf"/><Relationship Id="rId1" Type="http://schemas.openxmlformats.org/officeDocument/2006/relationships/image" Target="../media/image119.wmf"/></Relationships>
</file>

<file path=ppt/drawings/_rels/vmlDrawing56.vml.rels><?xml version="1.0" encoding="UTF-8" standalone="yes"?>
<Relationships xmlns="http://schemas.openxmlformats.org/package/2006/relationships"><Relationship Id="rId3" Type="http://schemas.openxmlformats.org/officeDocument/2006/relationships/image" Target="../media/image123.wmf"/><Relationship Id="rId2" Type="http://schemas.openxmlformats.org/officeDocument/2006/relationships/image" Target="../media/image122.wmf"/><Relationship Id="rId1" Type="http://schemas.openxmlformats.org/officeDocument/2006/relationships/image" Target="../media/image121.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image" Target="../media/image23.wmf"/><Relationship Id="rId1" Type="http://schemas.openxmlformats.org/officeDocument/2006/relationships/image" Target="../media/image22.wmf"/><Relationship Id="rId4" Type="http://schemas.openxmlformats.org/officeDocument/2006/relationships/image" Target="../media/image25.w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27.wmf"/><Relationship Id="rId1" Type="http://schemas.openxmlformats.org/officeDocument/2006/relationships/image" Target="../media/image26.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29.wmf"/><Relationship Id="rId1" Type="http://schemas.openxmlformats.org/officeDocument/2006/relationships/image" Target="../media/image28.w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32.wmf"/><Relationship Id="rId1" Type="http://schemas.openxmlformats.org/officeDocument/2006/relationships/image" Target="../media/image3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smtClean="0"/>
            </a:lvl1pPr>
          </a:lstStyle>
          <a:p>
            <a:pPr>
              <a:defRPr/>
            </a:pPr>
            <a:fld id="{7E2A7D9B-1538-4055-BA67-8EEA99CC8244}" type="datetimeFigureOut">
              <a:rPr lang="zh-CN" altLang="en-US"/>
              <a:pPr>
                <a:defRPr/>
              </a:pPr>
              <a:t>2021/6/21</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smtClean="0"/>
            </a:lvl1pPr>
          </a:lstStyle>
          <a:p>
            <a:pPr>
              <a:defRPr/>
            </a:pPr>
            <a:fld id="{B357D94F-2987-44FE-9F04-87DD2FB7C2D4}"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p>
            <a:fld id="{6B16482D-7C2A-429E-8BB9-E95C99621D64}" type="slidenum">
              <a:rPr lang="en-US" altLang="zh-CN" smtClean="0"/>
              <a:pPr/>
              <a:t>32</a:t>
            </a:fld>
            <a:endParaRPr lang="en-US" altLang="zh-CN" smtClean="0"/>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a:ln/>
        </p:spPr>
        <p:txBody>
          <a:bodyPr/>
          <a:lstStyle/>
          <a:p>
            <a:pPr eaLnBrk="1" hangingPunct="1"/>
            <a:endParaRPr lang="zh-CN" altLang="zh-CN"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143000" y="685800"/>
            <a:ext cx="4572000" cy="3429000"/>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E55C1947-1E1A-4D54-8AA4-9FBFD50F42E3}" type="slidenum">
              <a:rPr lang="zh-CN" altLang="en-US" smtClean="0"/>
              <a:pPr/>
              <a:t>59</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a:srcRect t="1714" r="537"/>
          <a:stretch>
            <a:fillRect/>
          </a:stretch>
        </p:blipFill>
        <p:spPr bwMode="auto">
          <a:xfrm>
            <a:off x="14288" y="0"/>
            <a:ext cx="9129712" cy="6858000"/>
          </a:xfrm>
          <a:prstGeom prst="rect">
            <a:avLst/>
          </a:prstGeom>
          <a:noFill/>
          <a:ln w="9525">
            <a:noFill/>
            <a:miter lim="800000"/>
            <a:headEnd/>
            <a:tailEnd/>
          </a:ln>
        </p:spPr>
      </p:pic>
      <p:sp>
        <p:nvSpPr>
          <p:cNvPr id="5" name="圆角矩形 4"/>
          <p:cNvSpPr/>
          <p:nvPr userDrawn="1"/>
        </p:nvSpPr>
        <p:spPr>
          <a:xfrm>
            <a:off x="3203575" y="3429000"/>
            <a:ext cx="3529013" cy="360363"/>
          </a:xfrm>
          <a:prstGeom prst="roundRect">
            <a:avLst>
              <a:gd name="adj" fmla="val 50000"/>
            </a:avLst>
          </a:prstGeom>
          <a:solidFill>
            <a:srgbClr val="193B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标题 1"/>
          <p:cNvSpPr>
            <a:spLocks noGrp="1"/>
          </p:cNvSpPr>
          <p:nvPr>
            <p:ph type="ctrTitle"/>
          </p:nvPr>
        </p:nvSpPr>
        <p:spPr>
          <a:xfrm>
            <a:off x="1979712" y="2492896"/>
            <a:ext cx="6120680" cy="936104"/>
          </a:xfrm>
          <a:noFill/>
          <a:ln>
            <a:noFill/>
          </a:ln>
          <a:extLst/>
        </p:spPr>
        <p:txBody>
          <a:bodyPr/>
          <a:lstStyle>
            <a:lvl1pPr algn="ctr">
              <a:defRPr lang="zh-CN" altLang="en-US" sz="5400" b="1" dirty="0" smtClean="0">
                <a:solidFill>
                  <a:srgbClr val="193B30"/>
                </a:solidFill>
                <a:effectLst/>
                <a:latin typeface="微软雅黑" pitchFamily="34" charset="-122"/>
                <a:ea typeface="微软雅黑" pitchFamily="34" charset="-122"/>
              </a:defRPr>
            </a:lvl1pPr>
          </a:lstStyle>
          <a:p>
            <a:pPr lvl="0"/>
            <a:r>
              <a:rPr lang="zh-CN" altLang="en-US" dirty="0" smtClean="0"/>
              <a:t>单击此处编辑母版标题样式</a:t>
            </a:r>
          </a:p>
        </p:txBody>
      </p:sp>
      <p:sp>
        <p:nvSpPr>
          <p:cNvPr id="3" name="副标题 2"/>
          <p:cNvSpPr>
            <a:spLocks noGrp="1"/>
          </p:cNvSpPr>
          <p:nvPr>
            <p:ph type="subTitle" idx="1"/>
          </p:nvPr>
        </p:nvSpPr>
        <p:spPr>
          <a:xfrm>
            <a:off x="3156321" y="3429000"/>
            <a:ext cx="3960440" cy="360040"/>
          </a:xfrm>
          <a:noFill/>
        </p:spPr>
        <p:txBody>
          <a:bodyPr anchor="ctr"/>
          <a:lstStyle>
            <a:lvl1pPr marL="0" indent="0" algn="ctr">
              <a:buNone/>
              <a:defRPr sz="12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dirty="0" smtClean="0"/>
              <a:t>单击此处编辑母版副标题样式</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724A8D23-DA13-4031-8F93-1F278823E735}" type="datetime1">
              <a:rPr lang="zh-CN" altLang="en-US" smtClean="0"/>
              <a:pPr>
                <a:defRPr/>
              </a:pPr>
              <a:t>2021/6/21</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967A4FF9-2623-4453-84A3-68DD71F0098E}" type="slidenum">
              <a:rPr lang="zh-CN" altLang="en-US"/>
              <a:pPr>
                <a:defRPr/>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5815B2A9-AB1B-4BA7-9973-9F0E55D203C1}" type="datetime1">
              <a:rPr lang="zh-CN" altLang="en-US" smtClean="0"/>
              <a:pPr>
                <a:defRPr/>
              </a:pPr>
              <a:t>2021/6/21</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145C9D3F-9E03-4BC3-8B82-1E632766708F}" type="slidenum">
              <a:rPr lang="zh-CN" altLang="en-US"/>
              <a:pPr>
                <a:defRPr/>
              </a:pPr>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685800" y="609600"/>
            <a:ext cx="7772400" cy="1143000"/>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685800" y="1981200"/>
            <a:ext cx="3810000" cy="41148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981200"/>
            <a:ext cx="3810000" cy="41148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a:ln/>
        </p:spPr>
        <p:txBody>
          <a:bodyPr/>
          <a:lstStyle>
            <a:lvl1pPr>
              <a:defRPr/>
            </a:lvl1pPr>
          </a:lstStyle>
          <a:p>
            <a:pPr>
              <a:defRPr/>
            </a:pPr>
            <a:fld id="{FD64DC9C-43A2-4549-ACA8-4382983628D9}" type="datetime1">
              <a:rPr lang="zh-CN" altLang="en-US" smtClean="0"/>
              <a:pPr>
                <a:defRPr/>
              </a:pPr>
              <a:t>2021/6/21</a:t>
            </a:fld>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2418FB4E-8CD9-4BEA-8211-B5F59BE055A9}" type="slidenum">
              <a:rPr lang="en-US" altLang="zh-CN"/>
              <a:pPr>
                <a:defRPr/>
              </a:pPr>
              <a:t>‹#›</a:t>
            </a:fld>
            <a:endParaRPr lang="en-US" altLang="zh-CN"/>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cSld name="标题，文本与两项内容">
    <p:spTree>
      <p:nvGrpSpPr>
        <p:cNvPr id="1" name=""/>
        <p:cNvGrpSpPr/>
        <p:nvPr/>
      </p:nvGrpSpPr>
      <p:grpSpPr>
        <a:xfrm>
          <a:off x="0" y="0"/>
          <a:ext cx="0" cy="0"/>
          <a:chOff x="0" y="0"/>
          <a:chExt cx="0" cy="0"/>
        </a:xfrm>
      </p:grpSpPr>
      <p:sp>
        <p:nvSpPr>
          <p:cNvPr id="2" name="标题 1"/>
          <p:cNvSpPr>
            <a:spLocks noGrp="1"/>
          </p:cNvSpPr>
          <p:nvPr>
            <p:ph type="title"/>
          </p:nvPr>
        </p:nvSpPr>
        <p:spPr>
          <a:xfrm>
            <a:off x="685800" y="609600"/>
            <a:ext cx="7772400" cy="1143000"/>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685800" y="1981200"/>
            <a:ext cx="3810000" cy="41148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quarter" idx="2"/>
          </p:nvPr>
        </p:nvSpPr>
        <p:spPr>
          <a:xfrm>
            <a:off x="4648200" y="1981200"/>
            <a:ext cx="3810000" cy="19812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内容占位符 4"/>
          <p:cNvSpPr>
            <a:spLocks noGrp="1"/>
          </p:cNvSpPr>
          <p:nvPr>
            <p:ph sz="quarter" idx="3"/>
          </p:nvPr>
        </p:nvSpPr>
        <p:spPr>
          <a:xfrm>
            <a:off x="4648200" y="4114800"/>
            <a:ext cx="3810000" cy="19812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Rectangle 4"/>
          <p:cNvSpPr>
            <a:spLocks noGrp="1" noChangeArrowheads="1"/>
          </p:cNvSpPr>
          <p:nvPr>
            <p:ph type="dt" sz="half" idx="10"/>
          </p:nvPr>
        </p:nvSpPr>
        <p:spPr>
          <a:ln/>
        </p:spPr>
        <p:txBody>
          <a:bodyPr/>
          <a:lstStyle>
            <a:lvl1pPr>
              <a:defRPr/>
            </a:lvl1pPr>
          </a:lstStyle>
          <a:p>
            <a:pPr>
              <a:defRPr/>
            </a:pPr>
            <a:fld id="{5B9A3768-FD0C-4EAB-B533-6438A498F9F9}" type="datetime1">
              <a:rPr lang="zh-CN" altLang="en-US" smtClean="0"/>
              <a:pPr>
                <a:defRPr/>
              </a:pPr>
              <a:t>2021/6/21</a:t>
            </a:fld>
            <a:endParaRPr lang="en-US" altLang="zh-CN"/>
          </a:p>
        </p:txBody>
      </p:sp>
      <p:sp>
        <p:nvSpPr>
          <p:cNvPr id="7"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8" name="Rectangle 6"/>
          <p:cNvSpPr>
            <a:spLocks noGrp="1" noChangeArrowheads="1"/>
          </p:cNvSpPr>
          <p:nvPr>
            <p:ph type="sldNum" sz="quarter" idx="12"/>
          </p:nvPr>
        </p:nvSpPr>
        <p:spPr>
          <a:ln/>
        </p:spPr>
        <p:txBody>
          <a:bodyPr/>
          <a:lstStyle>
            <a:lvl1pPr>
              <a:defRPr/>
            </a:lvl1pPr>
          </a:lstStyle>
          <a:p>
            <a:pPr>
              <a:defRPr/>
            </a:pPr>
            <a:fld id="{C9712535-C462-42E4-830D-73728525432D}" type="slidenum">
              <a:rPr lang="en-US" altLang="zh-CN"/>
              <a:pPr>
                <a:defRPr/>
              </a:pPr>
              <a:t>‹#›</a:t>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251520" y="116632"/>
            <a:ext cx="8064896" cy="504056"/>
          </a:xfrm>
        </p:spPr>
        <p:txBody>
          <a:bodyPr/>
          <a:lstStyle>
            <a:lvl1pPr algn="l">
              <a:defRPr/>
            </a:lvl1pPr>
          </a:lstStyle>
          <a:p>
            <a:r>
              <a:rPr lang="zh-CN" altLang="en-US" dirty="0" smtClean="0"/>
              <a:t>单击此处编辑母版标题样式</a:t>
            </a:r>
            <a:endParaRPr lang="zh-CN" altLang="en-US" dirty="0"/>
          </a:p>
        </p:txBody>
      </p:sp>
      <p:sp>
        <p:nvSpPr>
          <p:cNvPr id="3" name="内容占位符 2"/>
          <p:cNvSpPr>
            <a:spLocks noGrp="1"/>
          </p:cNvSpPr>
          <p:nvPr>
            <p:ph idx="1"/>
          </p:nvPr>
        </p:nvSpPr>
        <p:spPr>
          <a:xfrm>
            <a:off x="251520" y="692696"/>
            <a:ext cx="8064896" cy="583264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43A37D0D-3F7A-42E5-9AB9-CF4CD7D10EB8}" type="datetime1">
              <a:rPr lang="zh-CN" altLang="en-US" smtClean="0"/>
              <a:pPr>
                <a:defRPr/>
              </a:pPr>
              <a:t>2021/6/21</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7E4690C5-E9ED-4F00-BB42-B2796919A211}" type="slidenum">
              <a:rPr lang="zh-CN" altLang="en-US"/>
              <a:pPr>
                <a:defRPr/>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pic>
        <p:nvPicPr>
          <p:cNvPr id="4" name="图片 6"/>
          <p:cNvPicPr>
            <a:picLocks noChangeAspect="1"/>
          </p:cNvPicPr>
          <p:nvPr userDrawn="1"/>
        </p:nvPicPr>
        <p:blipFill>
          <a:blip r:embed="rId2"/>
          <a:srcRect l="381" t="468" r="2" b="1245"/>
          <a:stretch>
            <a:fillRect/>
          </a:stretch>
        </p:blipFill>
        <p:spPr bwMode="auto">
          <a:xfrm>
            <a:off x="0" y="0"/>
            <a:ext cx="9144000" cy="6858000"/>
          </a:xfrm>
          <a:prstGeom prst="rect">
            <a:avLst/>
          </a:prstGeom>
          <a:noFill/>
          <a:ln w="9525">
            <a:noFill/>
            <a:miter lim="800000"/>
            <a:headEnd/>
            <a:tailEnd/>
          </a:ln>
        </p:spPr>
      </p:pic>
      <p:sp>
        <p:nvSpPr>
          <p:cNvPr id="5" name="圆角矩形 7"/>
          <p:cNvSpPr/>
          <p:nvPr userDrawn="1"/>
        </p:nvSpPr>
        <p:spPr>
          <a:xfrm>
            <a:off x="2711450" y="3141663"/>
            <a:ext cx="3240088" cy="287337"/>
          </a:xfrm>
          <a:prstGeom prst="roundRect">
            <a:avLst>
              <a:gd name="adj" fmla="val 50000"/>
            </a:avLst>
          </a:prstGeom>
          <a:solidFill>
            <a:srgbClr val="193B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标题 1"/>
          <p:cNvSpPr>
            <a:spLocks noGrp="1"/>
          </p:cNvSpPr>
          <p:nvPr>
            <p:ph type="title"/>
          </p:nvPr>
        </p:nvSpPr>
        <p:spPr>
          <a:xfrm>
            <a:off x="2411760" y="2348880"/>
            <a:ext cx="3816423" cy="678284"/>
          </a:xfrm>
          <a:noFill/>
          <a:ln>
            <a:noFill/>
          </a:ln>
          <a:extLst>
            <a:ext uri="{909E8E84-426E-40DD-AFC4-6F175D3DCCD1}"/>
            <a:ext uri="{91240B29-F687-4F45-9708-019B960494DF}"/>
          </a:extLst>
        </p:spPr>
        <p:txBody>
          <a:bodyPr/>
          <a:lstStyle>
            <a:lvl1pPr algn="ctr">
              <a:defRPr lang="zh-CN" altLang="en-US" sz="4400" dirty="0"/>
            </a:lvl1pPr>
          </a:lstStyle>
          <a:p>
            <a:pPr lvl="0"/>
            <a:r>
              <a:rPr lang="zh-CN" altLang="en-US" dirty="0" smtClean="0"/>
              <a:t>单击此处编辑母版标题样式</a:t>
            </a:r>
            <a:endParaRPr lang="zh-CN" altLang="en-US" dirty="0"/>
          </a:p>
        </p:txBody>
      </p:sp>
      <p:sp>
        <p:nvSpPr>
          <p:cNvPr id="3" name="文本占位符 2"/>
          <p:cNvSpPr>
            <a:spLocks noGrp="1"/>
          </p:cNvSpPr>
          <p:nvPr>
            <p:ph type="body" idx="1"/>
          </p:nvPr>
        </p:nvSpPr>
        <p:spPr>
          <a:xfrm>
            <a:off x="2795863" y="3121127"/>
            <a:ext cx="3096345" cy="308136"/>
          </a:xfrm>
        </p:spPr>
        <p:txBody>
          <a:bodyPr anchor="ctr"/>
          <a:lstStyle>
            <a:lvl1pPr marL="0" indent="0" algn="ctr">
              <a:buNone/>
              <a:defRPr sz="14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dirty="0" smtClean="0"/>
              <a:t>单击此处编辑母版文本样式</a:t>
            </a:r>
          </a:p>
        </p:txBody>
      </p:sp>
      <p:sp>
        <p:nvSpPr>
          <p:cNvPr id="6" name="日期占位符 3"/>
          <p:cNvSpPr>
            <a:spLocks noGrp="1"/>
          </p:cNvSpPr>
          <p:nvPr>
            <p:ph type="dt" sz="half" idx="10"/>
          </p:nvPr>
        </p:nvSpPr>
        <p:spPr/>
        <p:txBody>
          <a:bodyPr/>
          <a:lstStyle>
            <a:lvl1pPr>
              <a:defRPr/>
            </a:lvl1pPr>
          </a:lstStyle>
          <a:p>
            <a:pPr>
              <a:defRPr/>
            </a:pPr>
            <a:fld id="{8A444C82-3F31-4455-8FF5-9DB660B45962}" type="datetime1">
              <a:rPr lang="zh-CN" altLang="en-US" smtClean="0"/>
              <a:pPr>
                <a:defRPr/>
              </a:pPr>
              <a:t>2021/6/21</a:t>
            </a:fld>
            <a:endParaRPr lang="zh-CN" altLang="en-US"/>
          </a:p>
        </p:txBody>
      </p:sp>
      <p:sp>
        <p:nvSpPr>
          <p:cNvPr id="7" name="页脚占位符 4"/>
          <p:cNvSpPr>
            <a:spLocks noGrp="1"/>
          </p:cNvSpPr>
          <p:nvPr>
            <p:ph type="ftr" sz="quarter" idx="11"/>
          </p:nvPr>
        </p:nvSpPr>
        <p:spPr/>
        <p:txBody>
          <a:bodyPr/>
          <a:lstStyle>
            <a:lvl1pPr>
              <a:defRPr/>
            </a:lvl1pPr>
          </a:lstStyle>
          <a:p>
            <a:pPr>
              <a:defRPr/>
            </a:pPr>
            <a:endParaRPr lang="zh-CN" altLang="en-US"/>
          </a:p>
        </p:txBody>
      </p:sp>
      <p:sp>
        <p:nvSpPr>
          <p:cNvPr id="8" name="灯片编号占位符 5"/>
          <p:cNvSpPr>
            <a:spLocks noGrp="1"/>
          </p:cNvSpPr>
          <p:nvPr>
            <p:ph type="sldNum" sz="quarter" idx="12"/>
          </p:nvPr>
        </p:nvSpPr>
        <p:spPr/>
        <p:txBody>
          <a:bodyPr/>
          <a:lstStyle>
            <a:lvl1pPr>
              <a:defRPr/>
            </a:lvl1pPr>
          </a:lstStyle>
          <a:p>
            <a:pPr>
              <a:defRPr/>
            </a:pPr>
            <a:fld id="{5D377312-375F-46AA-BA3C-99C5BCB5652D}" type="slidenum">
              <a:rPr lang="zh-CN" altLang="en-US"/>
              <a:pPr>
                <a:defRPr/>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908720"/>
            <a:ext cx="4038600" cy="5217443"/>
          </a:xfrm>
        </p:spPr>
        <p:txBody>
          <a:bodyPr/>
          <a:lstStyle>
            <a:lvl1pPr>
              <a:defRPr sz="1800"/>
            </a:lvl1pPr>
            <a:lvl2pPr>
              <a:defRPr sz="1600"/>
            </a:lvl2pPr>
            <a:lvl3pPr>
              <a:defRPr sz="1400"/>
            </a:lvl3pPr>
            <a:lvl4pPr>
              <a:defRPr sz="1200"/>
            </a:lvl4pPr>
            <a:lvl5pPr>
              <a:defRPr sz="12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内容占位符 3"/>
          <p:cNvSpPr>
            <a:spLocks noGrp="1"/>
          </p:cNvSpPr>
          <p:nvPr>
            <p:ph sz="half" idx="2"/>
          </p:nvPr>
        </p:nvSpPr>
        <p:spPr>
          <a:xfrm>
            <a:off x="4648200" y="908720"/>
            <a:ext cx="4038600" cy="5217443"/>
          </a:xfrm>
        </p:spPr>
        <p:txBody>
          <a:bodyPr/>
          <a:lstStyle>
            <a:lvl1pPr>
              <a:defRPr sz="1800"/>
            </a:lvl1pPr>
            <a:lvl2pPr>
              <a:defRPr sz="1600"/>
            </a:lvl2pPr>
            <a:lvl3pPr>
              <a:defRPr sz="1400"/>
            </a:lvl3pPr>
            <a:lvl4pPr>
              <a:defRPr sz="1200"/>
            </a:lvl4pPr>
            <a:lvl5pPr>
              <a:defRPr sz="12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A5C699E6-4D1C-4717-A866-395760EE4A62}" type="datetime1">
              <a:rPr lang="zh-CN" altLang="en-US" smtClean="0"/>
              <a:pPr>
                <a:defRPr/>
              </a:pPr>
              <a:t>2021/6/21</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82889EC5-3876-4FBB-9017-10E04FE6F0A7}" type="slidenum">
              <a:rPr lang="zh-CN" altLang="en-US"/>
              <a:pPr>
                <a:defRPr/>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932ACE97-A28C-4D02-8E0B-BAB5910EEE03}" type="datetime1">
              <a:rPr lang="zh-CN" altLang="en-US" smtClean="0"/>
              <a:pPr>
                <a:defRPr/>
              </a:pPr>
              <a:t>2021/6/21</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3D11A47A-A6FF-4A55-B270-C81627C46C23}" type="slidenum">
              <a:rPr lang="zh-CN" altLang="en-US"/>
              <a:pPr>
                <a:defRPr/>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A3FA5658-0C09-4214-9109-73A976E6ABD7}" type="datetime1">
              <a:rPr lang="zh-CN" altLang="en-US" smtClean="0"/>
              <a:pPr>
                <a:defRPr/>
              </a:pPr>
              <a:t>2021/6/21</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B223E550-9630-45C0-94F6-D0585FAEB8D7}" type="slidenum">
              <a:rPr lang="zh-CN" altLang="en-US"/>
              <a:pPr>
                <a:defRPr/>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D028A3E7-0FCC-44E3-842D-A61CA0EE2E9F}" type="datetime1">
              <a:rPr lang="zh-CN" altLang="en-US" smtClean="0"/>
              <a:pPr>
                <a:defRPr/>
              </a:pPr>
              <a:t>2021/6/21</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008083A2-84D4-4BD8-97ED-7867E779500A}" type="slidenum">
              <a:rPr lang="zh-CN" altLang="en-US"/>
              <a:pPr>
                <a:defRPr/>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44A64C20-E248-45C7-A67F-B714827F76FF}" type="datetime1">
              <a:rPr lang="zh-CN" altLang="en-US" smtClean="0"/>
              <a:pPr>
                <a:defRPr/>
              </a:pPr>
              <a:t>2021/6/21</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F22778D9-139D-480A-BEC1-95643D8A5F81}" type="slidenum">
              <a:rPr lang="zh-CN" altLang="en-US"/>
              <a:pPr>
                <a:defRPr/>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71735157-D90A-43FB-BD2F-FA2E00418F2B}" type="datetime1">
              <a:rPr lang="zh-CN" altLang="en-US" smtClean="0"/>
              <a:pPr>
                <a:defRPr/>
              </a:pPr>
              <a:t>2021/6/21</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FA6506D2-21B6-43D6-8FD6-036498D6EDBA}" type="slidenum">
              <a:rPr lang="zh-CN" altLang="en-US"/>
              <a:pPr>
                <a:defRPr/>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alpha val="0"/>
          </a:schemeClr>
        </a:solidFill>
        <a:effectLst/>
      </p:bgPr>
    </p:bg>
    <p:spTree>
      <p:nvGrpSpPr>
        <p:cNvPr id="1" name=""/>
        <p:cNvGrpSpPr/>
        <p:nvPr/>
      </p:nvGrpSpPr>
      <p:grpSpPr>
        <a:xfrm>
          <a:off x="0" y="0"/>
          <a:ext cx="0" cy="0"/>
          <a:chOff x="0" y="0"/>
          <a:chExt cx="0" cy="0"/>
        </a:xfrm>
      </p:grpSpPr>
      <p:pic>
        <p:nvPicPr>
          <p:cNvPr id="1026" name="图片 1"/>
          <p:cNvPicPr>
            <a:picLocks noChangeAspect="1"/>
          </p:cNvPicPr>
          <p:nvPr userDrawn="1"/>
        </p:nvPicPr>
        <p:blipFill>
          <a:blip r:embed="rId15"/>
          <a:srcRect l="381" t="468" r="2" b="1245"/>
          <a:stretch>
            <a:fillRect/>
          </a:stretch>
        </p:blipFill>
        <p:spPr bwMode="auto">
          <a:xfrm>
            <a:off x="0" y="0"/>
            <a:ext cx="9144000" cy="6858000"/>
          </a:xfrm>
          <a:prstGeom prst="rect">
            <a:avLst/>
          </a:prstGeom>
          <a:noFill/>
          <a:ln w="9525">
            <a:noFill/>
            <a:miter lim="800000"/>
            <a:headEnd/>
            <a:tailEnd/>
          </a:ln>
        </p:spPr>
      </p:pic>
      <p:sp>
        <p:nvSpPr>
          <p:cNvPr id="1027" name="标题占位符 1"/>
          <p:cNvSpPr>
            <a:spLocks noGrp="1"/>
          </p:cNvSpPr>
          <p:nvPr>
            <p:ph type="title"/>
          </p:nvPr>
        </p:nvSpPr>
        <p:spPr bwMode="auto">
          <a:xfrm>
            <a:off x="250825" y="71438"/>
            <a:ext cx="7777163" cy="5492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8" name="文本占位符 2"/>
          <p:cNvSpPr>
            <a:spLocks noGrp="1"/>
          </p:cNvSpPr>
          <p:nvPr>
            <p:ph type="body" idx="1"/>
          </p:nvPr>
        </p:nvSpPr>
        <p:spPr bwMode="auto">
          <a:xfrm>
            <a:off x="250825" y="692150"/>
            <a:ext cx="7777163" cy="58324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F9738E7B-5798-4FE1-870E-B33BC33E72BF}" type="datetime1">
              <a:rPr lang="zh-CN" altLang="en-US" smtClean="0"/>
              <a:pPr>
                <a:defRPr/>
              </a:pPr>
              <a:t>2021/6/21</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dirty="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AF0B88C5-A8FE-4BE7-9653-874222B5D0E2}" type="slidenum">
              <a:rPr lang="zh-CN" altLang="en-US"/>
              <a:pPr>
                <a:defRPr/>
              </a:pPr>
              <a:t>‹#›</a:t>
            </a:fld>
            <a:endParaRPr lang="zh-CN" altLang="en-US"/>
          </a:p>
        </p:txBody>
      </p:sp>
      <p:cxnSp>
        <p:nvCxnSpPr>
          <p:cNvPr id="7" name="直接连接符 6"/>
          <p:cNvCxnSpPr/>
          <p:nvPr userDrawn="1"/>
        </p:nvCxnSpPr>
        <p:spPr>
          <a:xfrm>
            <a:off x="0" y="620713"/>
            <a:ext cx="9144000" cy="0"/>
          </a:xfrm>
          <a:prstGeom prst="line">
            <a:avLst/>
          </a:prstGeom>
          <a:ln w="19050">
            <a:solidFill>
              <a:schemeClr val="tx1">
                <a:lumMod val="90000"/>
                <a:lumOff val="10000"/>
              </a:scheme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60" r:id="rId1"/>
    <p:sldLayoutId id="2147483659" r:id="rId2"/>
    <p:sldLayoutId id="2147483661" r:id="rId3"/>
    <p:sldLayoutId id="2147483658" r:id="rId4"/>
    <p:sldLayoutId id="2147483657" r:id="rId5"/>
    <p:sldLayoutId id="2147483656" r:id="rId6"/>
    <p:sldLayoutId id="2147483655" r:id="rId7"/>
    <p:sldLayoutId id="2147483654" r:id="rId8"/>
    <p:sldLayoutId id="2147483653" r:id="rId9"/>
    <p:sldLayoutId id="2147483652" r:id="rId10"/>
    <p:sldLayoutId id="2147483651" r:id="rId11"/>
    <p:sldLayoutId id="2147483662" r:id="rId12"/>
    <p:sldLayoutId id="2147483663" r:id="rId13"/>
  </p:sldLayoutIdLst>
  <p:timing>
    <p:tnLst>
      <p:par>
        <p:cTn id="1" dur="indefinite" restart="never" nodeType="tmRoot"/>
      </p:par>
    </p:tnLst>
  </p:timing>
  <p:hf hdr="0" ftr="0" dt="0"/>
  <p:txStyles>
    <p:titleStyle>
      <a:lvl1pPr algn="l" rtl="0" eaLnBrk="0" fontAlgn="base" hangingPunct="0">
        <a:spcBef>
          <a:spcPct val="0"/>
        </a:spcBef>
        <a:spcAft>
          <a:spcPct val="0"/>
        </a:spcAft>
        <a:defRPr lang="zh-CN" altLang="en-US" sz="2400" b="1" kern="1200" dirty="0">
          <a:solidFill>
            <a:srgbClr val="193B30"/>
          </a:solidFill>
          <a:latin typeface="微软雅黑" pitchFamily="34" charset="-122"/>
          <a:ea typeface="微软雅黑" pitchFamily="34" charset="-122"/>
          <a:cs typeface="+mj-cs"/>
        </a:defRPr>
      </a:lvl1pPr>
      <a:lvl2pPr algn="l" rtl="0" eaLnBrk="0" fontAlgn="base" hangingPunct="0">
        <a:spcBef>
          <a:spcPct val="0"/>
        </a:spcBef>
        <a:spcAft>
          <a:spcPct val="0"/>
        </a:spcAft>
        <a:defRPr sz="2400" b="1">
          <a:solidFill>
            <a:srgbClr val="193B30"/>
          </a:solidFill>
          <a:latin typeface="微软雅黑" pitchFamily="34" charset="-122"/>
          <a:ea typeface="微软雅黑" pitchFamily="34" charset="-122"/>
        </a:defRPr>
      </a:lvl2pPr>
      <a:lvl3pPr algn="l" rtl="0" eaLnBrk="0" fontAlgn="base" hangingPunct="0">
        <a:spcBef>
          <a:spcPct val="0"/>
        </a:spcBef>
        <a:spcAft>
          <a:spcPct val="0"/>
        </a:spcAft>
        <a:defRPr sz="2400" b="1">
          <a:solidFill>
            <a:srgbClr val="193B30"/>
          </a:solidFill>
          <a:latin typeface="微软雅黑" pitchFamily="34" charset="-122"/>
          <a:ea typeface="微软雅黑" pitchFamily="34" charset="-122"/>
        </a:defRPr>
      </a:lvl3pPr>
      <a:lvl4pPr algn="l" rtl="0" eaLnBrk="0" fontAlgn="base" hangingPunct="0">
        <a:spcBef>
          <a:spcPct val="0"/>
        </a:spcBef>
        <a:spcAft>
          <a:spcPct val="0"/>
        </a:spcAft>
        <a:defRPr sz="2400" b="1">
          <a:solidFill>
            <a:srgbClr val="193B30"/>
          </a:solidFill>
          <a:latin typeface="微软雅黑" pitchFamily="34" charset="-122"/>
          <a:ea typeface="微软雅黑" pitchFamily="34" charset="-122"/>
        </a:defRPr>
      </a:lvl4pPr>
      <a:lvl5pPr algn="l" rtl="0" eaLnBrk="0" fontAlgn="base" hangingPunct="0">
        <a:spcBef>
          <a:spcPct val="0"/>
        </a:spcBef>
        <a:spcAft>
          <a:spcPct val="0"/>
        </a:spcAft>
        <a:defRPr sz="2400" b="1">
          <a:solidFill>
            <a:srgbClr val="193B30"/>
          </a:solidFill>
          <a:latin typeface="微软雅黑" pitchFamily="34" charset="-122"/>
          <a:ea typeface="微软雅黑" pitchFamily="34"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lnSpc>
          <a:spcPct val="150000"/>
        </a:lnSpc>
        <a:spcBef>
          <a:spcPct val="20000"/>
        </a:spcBef>
        <a:spcAft>
          <a:spcPct val="0"/>
        </a:spcAft>
        <a:buFont typeface="Arial" charset="0"/>
        <a:buChar char="•"/>
        <a:defRPr kern="1200">
          <a:solidFill>
            <a:srgbClr val="5C5C5C"/>
          </a:solidFill>
          <a:latin typeface="+mn-lt"/>
          <a:ea typeface="+mn-ea"/>
          <a:cs typeface="+mn-cs"/>
        </a:defRPr>
      </a:lvl1pPr>
      <a:lvl2pPr marL="742950" indent="-285750" algn="l" rtl="0" eaLnBrk="0" fontAlgn="base" hangingPunct="0">
        <a:lnSpc>
          <a:spcPct val="150000"/>
        </a:lnSpc>
        <a:spcBef>
          <a:spcPct val="20000"/>
        </a:spcBef>
        <a:spcAft>
          <a:spcPct val="0"/>
        </a:spcAft>
        <a:buFont typeface="Arial" charset="0"/>
        <a:buChar char="–"/>
        <a:defRPr sz="1600" kern="1200">
          <a:solidFill>
            <a:srgbClr val="5C5C5C"/>
          </a:solidFill>
          <a:latin typeface="+mn-lt"/>
          <a:ea typeface="+mn-ea"/>
          <a:cs typeface="+mn-cs"/>
        </a:defRPr>
      </a:lvl2pPr>
      <a:lvl3pPr marL="1143000" indent="-228600" algn="l" rtl="0" eaLnBrk="0" fontAlgn="base" hangingPunct="0">
        <a:lnSpc>
          <a:spcPct val="150000"/>
        </a:lnSpc>
        <a:spcBef>
          <a:spcPct val="20000"/>
        </a:spcBef>
        <a:spcAft>
          <a:spcPct val="0"/>
        </a:spcAft>
        <a:buFont typeface="Arial" charset="0"/>
        <a:buChar char="•"/>
        <a:defRPr sz="1400" kern="1200">
          <a:solidFill>
            <a:srgbClr val="5C5C5C"/>
          </a:solidFill>
          <a:latin typeface="+mn-lt"/>
          <a:ea typeface="+mn-ea"/>
          <a:cs typeface="+mn-cs"/>
        </a:defRPr>
      </a:lvl3pPr>
      <a:lvl4pPr marL="1600200" indent="-228600" algn="l" rtl="0" eaLnBrk="0" fontAlgn="base" hangingPunct="0">
        <a:lnSpc>
          <a:spcPct val="150000"/>
        </a:lnSpc>
        <a:spcBef>
          <a:spcPct val="20000"/>
        </a:spcBef>
        <a:spcAft>
          <a:spcPct val="0"/>
        </a:spcAft>
        <a:buFont typeface="Arial" charset="0"/>
        <a:buChar char="–"/>
        <a:defRPr sz="1200" kern="1200">
          <a:solidFill>
            <a:srgbClr val="5C5C5C"/>
          </a:solidFill>
          <a:latin typeface="+mn-lt"/>
          <a:ea typeface="+mn-ea"/>
          <a:cs typeface="+mn-cs"/>
        </a:defRPr>
      </a:lvl4pPr>
      <a:lvl5pPr marL="2057400" indent="-228600" algn="l" rtl="0" eaLnBrk="0" fontAlgn="base" hangingPunct="0">
        <a:lnSpc>
          <a:spcPct val="150000"/>
        </a:lnSpc>
        <a:spcBef>
          <a:spcPct val="20000"/>
        </a:spcBef>
        <a:spcAft>
          <a:spcPct val="0"/>
        </a:spcAft>
        <a:buFont typeface="Arial" charset="0"/>
        <a:buChar char="»"/>
        <a:defRPr sz="1200" kern="1200">
          <a:solidFill>
            <a:srgbClr val="5C5C5C"/>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slideLayout" Target="../slideLayouts/slideLayout2.xml"/><Relationship Id="rId1" Type="http://schemas.openxmlformats.org/officeDocument/2006/relationships/vmlDrawing" Target="../drawings/vmlDrawing7.vml"/><Relationship Id="rId5" Type="http://schemas.openxmlformats.org/officeDocument/2006/relationships/image" Target="../media/image5.png"/><Relationship Id="rId4" Type="http://schemas.openxmlformats.org/officeDocument/2006/relationships/oleObject" Target="../embeddings/oleObject24.bin"/></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25.bin"/><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oleObject" Target="../embeddings/oleObject26.bin"/><Relationship Id="rId5" Type="http://schemas.openxmlformats.org/officeDocument/2006/relationships/image" Target="../media/image30.png"/><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27.bin"/><Relationship Id="rId2" Type="http://schemas.openxmlformats.org/officeDocument/2006/relationships/slideLayout" Target="../slideLayouts/slideLayout2.xml"/><Relationship Id="rId1" Type="http://schemas.openxmlformats.org/officeDocument/2006/relationships/vmlDrawing" Target="../drawings/vmlDrawing9.vml"/><Relationship Id="rId5" Type="http://schemas.openxmlformats.org/officeDocument/2006/relationships/image" Target="../media/image5.png"/><Relationship Id="rId4" Type="http://schemas.openxmlformats.org/officeDocument/2006/relationships/oleObject" Target="../embeddings/oleObject28.bin"/></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29.bin"/><Relationship Id="rId2" Type="http://schemas.openxmlformats.org/officeDocument/2006/relationships/slideLayout" Target="../slideLayouts/slideLayout2.xml"/><Relationship Id="rId1" Type="http://schemas.openxmlformats.org/officeDocument/2006/relationships/vmlDrawing" Target="../drawings/vmlDrawing10.vml"/><Relationship Id="rId5" Type="http://schemas.openxmlformats.org/officeDocument/2006/relationships/image" Target="../media/image5.png"/><Relationship Id="rId4" Type="http://schemas.openxmlformats.org/officeDocument/2006/relationships/oleObject" Target="../embeddings/oleObject30.bin"/></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31.bin"/><Relationship Id="rId2" Type="http://schemas.openxmlformats.org/officeDocument/2006/relationships/slideLayout" Target="../slideLayouts/slideLayout13.xml"/><Relationship Id="rId1" Type="http://schemas.openxmlformats.org/officeDocument/2006/relationships/vmlDrawing" Target="../drawings/vmlDrawing11.vml"/><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32.bin"/><Relationship Id="rId2" Type="http://schemas.openxmlformats.org/officeDocument/2006/relationships/slideLayout" Target="../slideLayouts/slideLayout2.xml"/><Relationship Id="rId1" Type="http://schemas.openxmlformats.org/officeDocument/2006/relationships/vmlDrawing" Target="../drawings/vmlDrawing12.vml"/><Relationship Id="rId5" Type="http://schemas.openxmlformats.org/officeDocument/2006/relationships/image" Target="../media/image5.png"/><Relationship Id="rId4" Type="http://schemas.openxmlformats.org/officeDocument/2006/relationships/oleObject" Target="../embeddings/oleObject33.bin"/></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34.bin"/><Relationship Id="rId2" Type="http://schemas.openxmlformats.org/officeDocument/2006/relationships/slideLayout" Target="../slideLayouts/slideLayout2.xml"/><Relationship Id="rId1" Type="http://schemas.openxmlformats.org/officeDocument/2006/relationships/vmlDrawing" Target="../drawings/vmlDrawing13.vml"/><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35.bin"/><Relationship Id="rId2" Type="http://schemas.openxmlformats.org/officeDocument/2006/relationships/slideLayout" Target="../slideLayouts/slideLayout2.xml"/><Relationship Id="rId1" Type="http://schemas.openxmlformats.org/officeDocument/2006/relationships/vmlDrawing" Target="../drawings/vmlDrawing14.vml"/><Relationship Id="rId5" Type="http://schemas.openxmlformats.org/officeDocument/2006/relationships/image" Target="../media/image5.png"/><Relationship Id="rId4" Type="http://schemas.openxmlformats.org/officeDocument/2006/relationships/oleObject" Target="../embeddings/oleObject36.bin"/></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37.bin"/><Relationship Id="rId2" Type="http://schemas.openxmlformats.org/officeDocument/2006/relationships/slideLayout" Target="../slideLayouts/slideLayout2.xml"/><Relationship Id="rId1" Type="http://schemas.openxmlformats.org/officeDocument/2006/relationships/vmlDrawing" Target="../drawings/vmlDrawing15.v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38.bin"/><Relationship Id="rId2" Type="http://schemas.openxmlformats.org/officeDocument/2006/relationships/slideLayout" Target="../slideLayouts/slideLayout2.xml"/><Relationship Id="rId1" Type="http://schemas.openxmlformats.org/officeDocument/2006/relationships/vmlDrawing" Target="../drawings/vmlDrawing16.vml"/><Relationship Id="rId4" Type="http://schemas.openxmlformats.org/officeDocument/2006/relationships/image" Target="../media/image5.png"/></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39.bin"/><Relationship Id="rId2" Type="http://schemas.openxmlformats.org/officeDocument/2006/relationships/slideLayout" Target="../slideLayouts/slideLayout2.xml"/><Relationship Id="rId1" Type="http://schemas.openxmlformats.org/officeDocument/2006/relationships/vmlDrawing" Target="../drawings/vmlDrawing17.vml"/><Relationship Id="rId4" Type="http://schemas.openxmlformats.org/officeDocument/2006/relationships/image" Target="../media/image5.png"/></Relationships>
</file>

<file path=ppt/slides/_rels/slide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40.bin"/><Relationship Id="rId2" Type="http://schemas.openxmlformats.org/officeDocument/2006/relationships/slideLayout" Target="../slideLayouts/slideLayout2.xml"/><Relationship Id="rId1" Type="http://schemas.openxmlformats.org/officeDocument/2006/relationships/vmlDrawing" Target="../drawings/vmlDrawing18.vml"/><Relationship Id="rId5" Type="http://schemas.openxmlformats.org/officeDocument/2006/relationships/image" Target="../media/image5.png"/><Relationship Id="rId4" Type="http://schemas.openxmlformats.org/officeDocument/2006/relationships/oleObject" Target="../embeddings/oleObject41.bin"/></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42.bin"/><Relationship Id="rId2" Type="http://schemas.openxmlformats.org/officeDocument/2006/relationships/slideLayout" Target="../slideLayouts/slideLayout12.xml"/><Relationship Id="rId1" Type="http://schemas.openxmlformats.org/officeDocument/2006/relationships/vmlDrawing" Target="../drawings/vmlDrawing19.vml"/><Relationship Id="rId4" Type="http://schemas.openxmlformats.org/officeDocument/2006/relationships/image" Target="../media/image5.png"/></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43.bin"/><Relationship Id="rId2" Type="http://schemas.openxmlformats.org/officeDocument/2006/relationships/slideLayout" Target="../slideLayouts/slideLayout2.xml"/><Relationship Id="rId1" Type="http://schemas.openxmlformats.org/officeDocument/2006/relationships/vmlDrawing" Target="../drawings/vmlDrawing20.vml"/><Relationship Id="rId4" Type="http://schemas.openxmlformats.org/officeDocument/2006/relationships/image" Target="../media/image5.png"/></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44.bin"/><Relationship Id="rId2" Type="http://schemas.openxmlformats.org/officeDocument/2006/relationships/slideLayout" Target="../slideLayouts/slideLayout2.xml"/><Relationship Id="rId1" Type="http://schemas.openxmlformats.org/officeDocument/2006/relationships/vmlDrawing" Target="../drawings/vmlDrawing21.vml"/><Relationship Id="rId4" Type="http://schemas.openxmlformats.org/officeDocument/2006/relationships/image" Target="../media/image5.png"/></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45.bin"/><Relationship Id="rId2" Type="http://schemas.openxmlformats.org/officeDocument/2006/relationships/slideLayout" Target="../slideLayouts/slideLayout12.xml"/><Relationship Id="rId1" Type="http://schemas.openxmlformats.org/officeDocument/2006/relationships/vmlDrawing" Target="../drawings/vmlDrawing22.vml"/><Relationship Id="rId6" Type="http://schemas.openxmlformats.org/officeDocument/2006/relationships/image" Target="../media/image5.png"/><Relationship Id="rId5" Type="http://schemas.openxmlformats.org/officeDocument/2006/relationships/oleObject" Target="../embeddings/oleObject47.bin"/><Relationship Id="rId4" Type="http://schemas.openxmlformats.org/officeDocument/2006/relationships/oleObject" Target="../embeddings/oleObject46.bin"/></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48.bin"/><Relationship Id="rId2" Type="http://schemas.openxmlformats.org/officeDocument/2006/relationships/slideLayout" Target="../slideLayouts/slideLayout2.xml"/><Relationship Id="rId1" Type="http://schemas.openxmlformats.org/officeDocument/2006/relationships/vmlDrawing" Target="../drawings/vmlDrawing23.vml"/><Relationship Id="rId5" Type="http://schemas.openxmlformats.org/officeDocument/2006/relationships/image" Target="../media/image5.png"/><Relationship Id="rId4" Type="http://schemas.openxmlformats.org/officeDocument/2006/relationships/oleObject" Target="../embeddings/oleObject49.bin"/></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50.bin"/><Relationship Id="rId2" Type="http://schemas.openxmlformats.org/officeDocument/2006/relationships/slideLayout" Target="../slideLayouts/slideLayout2.xml"/><Relationship Id="rId1" Type="http://schemas.openxmlformats.org/officeDocument/2006/relationships/vmlDrawing" Target="../drawings/vmlDrawing24.v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51.bin"/><Relationship Id="rId2" Type="http://schemas.openxmlformats.org/officeDocument/2006/relationships/slideLayout" Target="../slideLayouts/slideLayout2.xml"/><Relationship Id="rId1" Type="http://schemas.openxmlformats.org/officeDocument/2006/relationships/vmlDrawing" Target="../drawings/vmlDrawing25.vml"/><Relationship Id="rId4" Type="http://schemas.openxmlformats.org/officeDocument/2006/relationships/image" Target="../media/image5.png"/></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52.bin"/><Relationship Id="rId2" Type="http://schemas.openxmlformats.org/officeDocument/2006/relationships/slideLayout" Target="../slideLayouts/slideLayout12.xml"/><Relationship Id="rId1" Type="http://schemas.openxmlformats.org/officeDocument/2006/relationships/vmlDrawing" Target="../drawings/vmlDrawing26.vml"/><Relationship Id="rId6" Type="http://schemas.openxmlformats.org/officeDocument/2006/relationships/oleObject" Target="../embeddings/oleObject54.bin"/><Relationship Id="rId5" Type="http://schemas.openxmlformats.org/officeDocument/2006/relationships/image" Target="../media/image5.png"/><Relationship Id="rId4" Type="http://schemas.openxmlformats.org/officeDocument/2006/relationships/oleObject" Target="../embeddings/oleObject53.bin"/></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27.vml"/><Relationship Id="rId5" Type="http://schemas.openxmlformats.org/officeDocument/2006/relationships/image" Target="../media/image5.png"/><Relationship Id="rId4" Type="http://schemas.openxmlformats.org/officeDocument/2006/relationships/oleObject" Target="../embeddings/oleObject55.bin"/></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56.bin"/><Relationship Id="rId2" Type="http://schemas.openxmlformats.org/officeDocument/2006/relationships/slideLayout" Target="../slideLayouts/slideLayout2.xml"/><Relationship Id="rId1" Type="http://schemas.openxmlformats.org/officeDocument/2006/relationships/vmlDrawing" Target="../drawings/vmlDrawing28.vml"/><Relationship Id="rId6" Type="http://schemas.openxmlformats.org/officeDocument/2006/relationships/image" Target="../media/image5.png"/><Relationship Id="rId5" Type="http://schemas.openxmlformats.org/officeDocument/2006/relationships/oleObject" Target="../embeddings/oleObject58.bin"/><Relationship Id="rId4" Type="http://schemas.openxmlformats.org/officeDocument/2006/relationships/oleObject" Target="../embeddings/oleObject57.bin"/></Relationships>
</file>

<file path=ppt/slides/_rels/slide34.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oleObject" Target="../embeddings/oleObject59.bin"/><Relationship Id="rId7" Type="http://schemas.openxmlformats.org/officeDocument/2006/relationships/oleObject" Target="../embeddings/oleObject63.bin"/><Relationship Id="rId2" Type="http://schemas.openxmlformats.org/officeDocument/2006/relationships/slideLayout" Target="../slideLayouts/slideLayout2.xml"/><Relationship Id="rId1" Type="http://schemas.openxmlformats.org/officeDocument/2006/relationships/vmlDrawing" Target="../drawings/vmlDrawing29.vml"/><Relationship Id="rId6" Type="http://schemas.openxmlformats.org/officeDocument/2006/relationships/oleObject" Target="../embeddings/oleObject62.bin"/><Relationship Id="rId5" Type="http://schemas.openxmlformats.org/officeDocument/2006/relationships/oleObject" Target="../embeddings/oleObject61.bin"/><Relationship Id="rId4" Type="http://schemas.openxmlformats.org/officeDocument/2006/relationships/oleObject" Target="../embeddings/oleObject60.bin"/></Relationships>
</file>

<file path=ppt/slides/_rels/slide35.xml.rels><?xml version="1.0" encoding="UTF-8" standalone="yes"?>
<Relationships xmlns="http://schemas.openxmlformats.org/package/2006/relationships"><Relationship Id="rId3" Type="http://schemas.openxmlformats.org/officeDocument/2006/relationships/oleObject" Target="../embeddings/oleObject64.bin"/><Relationship Id="rId2" Type="http://schemas.openxmlformats.org/officeDocument/2006/relationships/slideLayout" Target="../slideLayouts/slideLayout2.xml"/><Relationship Id="rId1" Type="http://schemas.openxmlformats.org/officeDocument/2006/relationships/vmlDrawing" Target="../drawings/vmlDrawing30.vml"/><Relationship Id="rId4" Type="http://schemas.openxmlformats.org/officeDocument/2006/relationships/image" Target="../media/image5.png"/></Relationships>
</file>

<file path=ppt/slides/_rels/slide3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oleObject" Target="../embeddings/oleObject65.bin"/><Relationship Id="rId2" Type="http://schemas.openxmlformats.org/officeDocument/2006/relationships/slideLayout" Target="../slideLayouts/slideLayout2.xml"/><Relationship Id="rId1" Type="http://schemas.openxmlformats.org/officeDocument/2006/relationships/vmlDrawing" Target="../drawings/vmlDrawing31.vml"/><Relationship Id="rId4" Type="http://schemas.openxmlformats.org/officeDocument/2006/relationships/image" Target="../media/image5.png"/></Relationships>
</file>

<file path=ppt/slides/_rels/slide39.xml.rels><?xml version="1.0" encoding="UTF-8" standalone="yes"?>
<Relationships xmlns="http://schemas.openxmlformats.org/package/2006/relationships"><Relationship Id="rId3" Type="http://schemas.openxmlformats.org/officeDocument/2006/relationships/oleObject" Target="../embeddings/oleObject66.bin"/><Relationship Id="rId2" Type="http://schemas.openxmlformats.org/officeDocument/2006/relationships/slideLayout" Target="../slideLayouts/slideLayout12.xml"/><Relationship Id="rId1" Type="http://schemas.openxmlformats.org/officeDocument/2006/relationships/vmlDrawing" Target="../drawings/vmlDrawing32.vml"/><Relationship Id="rId6" Type="http://schemas.openxmlformats.org/officeDocument/2006/relationships/image" Target="../media/image5.png"/><Relationship Id="rId5" Type="http://schemas.openxmlformats.org/officeDocument/2006/relationships/oleObject" Target="../embeddings/oleObject68.bin"/><Relationship Id="rId4" Type="http://schemas.openxmlformats.org/officeDocument/2006/relationships/oleObject" Target="../embeddings/oleObject67.bin"/></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5.png"/><Relationship Id="rId4" Type="http://schemas.openxmlformats.org/officeDocument/2006/relationships/oleObject" Target="../embeddings/oleObject2.bin"/></Relationships>
</file>

<file path=ppt/slides/_rels/slide40.xml.rels><?xml version="1.0" encoding="UTF-8" standalone="yes"?>
<Relationships xmlns="http://schemas.openxmlformats.org/package/2006/relationships"><Relationship Id="rId3" Type="http://schemas.openxmlformats.org/officeDocument/2006/relationships/oleObject" Target="../embeddings/oleObject69.bin"/><Relationship Id="rId7" Type="http://schemas.openxmlformats.org/officeDocument/2006/relationships/image" Target="../media/image5.png"/><Relationship Id="rId2" Type="http://schemas.openxmlformats.org/officeDocument/2006/relationships/slideLayout" Target="../slideLayouts/slideLayout13.xml"/><Relationship Id="rId1" Type="http://schemas.openxmlformats.org/officeDocument/2006/relationships/vmlDrawing" Target="../drawings/vmlDrawing33.vml"/><Relationship Id="rId6" Type="http://schemas.openxmlformats.org/officeDocument/2006/relationships/oleObject" Target="../embeddings/oleObject72.bin"/><Relationship Id="rId5" Type="http://schemas.openxmlformats.org/officeDocument/2006/relationships/oleObject" Target="../embeddings/oleObject71.bin"/><Relationship Id="rId4" Type="http://schemas.openxmlformats.org/officeDocument/2006/relationships/oleObject" Target="../embeddings/oleObject70.bin"/></Relationships>
</file>

<file path=ppt/slides/_rels/slide41.xml.rels><?xml version="1.0" encoding="UTF-8" standalone="yes"?>
<Relationships xmlns="http://schemas.openxmlformats.org/package/2006/relationships"><Relationship Id="rId3" Type="http://schemas.openxmlformats.org/officeDocument/2006/relationships/oleObject" Target="../embeddings/oleObject73.bin"/><Relationship Id="rId2" Type="http://schemas.openxmlformats.org/officeDocument/2006/relationships/slideLayout" Target="../slideLayouts/slideLayout2.xml"/><Relationship Id="rId1" Type="http://schemas.openxmlformats.org/officeDocument/2006/relationships/vmlDrawing" Target="../drawings/vmlDrawing34.vml"/><Relationship Id="rId6" Type="http://schemas.openxmlformats.org/officeDocument/2006/relationships/oleObject" Target="../embeddings/oleObject75.bin"/><Relationship Id="rId5" Type="http://schemas.openxmlformats.org/officeDocument/2006/relationships/image" Target="../media/image5.png"/><Relationship Id="rId4" Type="http://schemas.openxmlformats.org/officeDocument/2006/relationships/oleObject" Target="../embeddings/oleObject74.bin"/></Relationships>
</file>

<file path=ppt/slides/_rels/slide4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vmlDrawing" Target="../drawings/vmlDrawing35.vml"/><Relationship Id="rId5" Type="http://schemas.openxmlformats.org/officeDocument/2006/relationships/oleObject" Target="../embeddings/oleObject77.bin"/><Relationship Id="rId4" Type="http://schemas.openxmlformats.org/officeDocument/2006/relationships/oleObject" Target="../embeddings/oleObject76.bin"/></Relationships>
</file>

<file path=ppt/slides/_rels/slide43.xml.rels><?xml version="1.0" encoding="UTF-8" standalone="yes"?>
<Relationships xmlns="http://schemas.openxmlformats.org/package/2006/relationships"><Relationship Id="rId3" Type="http://schemas.openxmlformats.org/officeDocument/2006/relationships/oleObject" Target="../embeddings/oleObject78.bin"/><Relationship Id="rId2" Type="http://schemas.openxmlformats.org/officeDocument/2006/relationships/slideLayout" Target="../slideLayouts/slideLayout2.xml"/><Relationship Id="rId1" Type="http://schemas.openxmlformats.org/officeDocument/2006/relationships/vmlDrawing" Target="../drawings/vmlDrawing36.vml"/><Relationship Id="rId4" Type="http://schemas.openxmlformats.org/officeDocument/2006/relationships/image" Target="../media/image5.png"/></Relationships>
</file>

<file path=ppt/slides/_rels/slide44.xml.rels><?xml version="1.0" encoding="UTF-8" standalone="yes"?>
<Relationships xmlns="http://schemas.openxmlformats.org/package/2006/relationships"><Relationship Id="rId3" Type="http://schemas.openxmlformats.org/officeDocument/2006/relationships/oleObject" Target="../embeddings/oleObject79.bin"/><Relationship Id="rId2" Type="http://schemas.openxmlformats.org/officeDocument/2006/relationships/slideLayout" Target="../slideLayouts/slideLayout2.xml"/><Relationship Id="rId1" Type="http://schemas.openxmlformats.org/officeDocument/2006/relationships/vmlDrawing" Target="../drawings/vmlDrawing37.vml"/><Relationship Id="rId5" Type="http://schemas.openxmlformats.org/officeDocument/2006/relationships/oleObject" Target="../embeddings/oleObject80.bin"/><Relationship Id="rId4" Type="http://schemas.openxmlformats.org/officeDocument/2006/relationships/image" Target="../media/image5.png"/></Relationships>
</file>

<file path=ppt/slides/_rels/slide45.xml.rels><?xml version="1.0" encoding="UTF-8" standalone="yes"?>
<Relationships xmlns="http://schemas.openxmlformats.org/package/2006/relationships"><Relationship Id="rId3" Type="http://schemas.openxmlformats.org/officeDocument/2006/relationships/oleObject" Target="../embeddings/oleObject81.bin"/><Relationship Id="rId2" Type="http://schemas.openxmlformats.org/officeDocument/2006/relationships/slideLayout" Target="../slideLayouts/slideLayout2.xml"/><Relationship Id="rId1" Type="http://schemas.openxmlformats.org/officeDocument/2006/relationships/vmlDrawing" Target="../drawings/vmlDrawing38.vml"/><Relationship Id="rId6" Type="http://schemas.openxmlformats.org/officeDocument/2006/relationships/image" Target="../media/image5.png"/><Relationship Id="rId5" Type="http://schemas.openxmlformats.org/officeDocument/2006/relationships/oleObject" Target="../embeddings/oleObject83.bin"/><Relationship Id="rId4" Type="http://schemas.openxmlformats.org/officeDocument/2006/relationships/oleObject" Target="../embeddings/oleObject82.bin"/></Relationships>
</file>

<file path=ppt/slides/_rels/slide46.xml.rels><?xml version="1.0" encoding="UTF-8" standalone="yes"?>
<Relationships xmlns="http://schemas.openxmlformats.org/package/2006/relationships"><Relationship Id="rId3" Type="http://schemas.openxmlformats.org/officeDocument/2006/relationships/oleObject" Target="../embeddings/oleObject84.bin"/><Relationship Id="rId2" Type="http://schemas.openxmlformats.org/officeDocument/2006/relationships/slideLayout" Target="../slideLayouts/slideLayout2.xml"/><Relationship Id="rId1" Type="http://schemas.openxmlformats.org/officeDocument/2006/relationships/vmlDrawing" Target="../drawings/vmlDrawing39.vml"/><Relationship Id="rId4" Type="http://schemas.openxmlformats.org/officeDocument/2006/relationships/image" Target="../media/image5.png"/></Relationships>
</file>

<file path=ppt/slides/_rels/slide47.xml.rels><?xml version="1.0" encoding="UTF-8" standalone="yes"?>
<Relationships xmlns="http://schemas.openxmlformats.org/package/2006/relationships"><Relationship Id="rId3" Type="http://schemas.openxmlformats.org/officeDocument/2006/relationships/oleObject" Target="../embeddings/oleObject85.bin"/><Relationship Id="rId2" Type="http://schemas.openxmlformats.org/officeDocument/2006/relationships/slideLayout" Target="../slideLayouts/slideLayout2.xml"/><Relationship Id="rId1" Type="http://schemas.openxmlformats.org/officeDocument/2006/relationships/vmlDrawing" Target="../drawings/vmlDrawing40.vml"/><Relationship Id="rId4" Type="http://schemas.openxmlformats.org/officeDocument/2006/relationships/image" Target="../media/image5.png"/></Relationships>
</file>

<file path=ppt/slides/_rels/slide4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oleObject" Target="../embeddings/oleObject86.bin"/><Relationship Id="rId2" Type="http://schemas.openxmlformats.org/officeDocument/2006/relationships/slideLayout" Target="../slideLayouts/slideLayout2.xml"/><Relationship Id="rId1" Type="http://schemas.openxmlformats.org/officeDocument/2006/relationships/vmlDrawing" Target="../drawings/vmlDrawing41.v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image" Target="../media/image5.png"/><Relationship Id="rId5" Type="http://schemas.openxmlformats.org/officeDocument/2006/relationships/oleObject" Target="../embeddings/oleObject5.bin"/><Relationship Id="rId4" Type="http://schemas.openxmlformats.org/officeDocument/2006/relationships/oleObject" Target="../embeddings/oleObject4.bin"/></Relationships>
</file>

<file path=ppt/slides/_rels/slide50.xml.rels><?xml version="1.0" encoding="UTF-8" standalone="yes"?>
<Relationships xmlns="http://schemas.openxmlformats.org/package/2006/relationships"><Relationship Id="rId3" Type="http://schemas.openxmlformats.org/officeDocument/2006/relationships/oleObject" Target="../embeddings/oleObject87.bin"/><Relationship Id="rId2" Type="http://schemas.openxmlformats.org/officeDocument/2006/relationships/slideLayout" Target="../slideLayouts/slideLayout13.xml"/><Relationship Id="rId1" Type="http://schemas.openxmlformats.org/officeDocument/2006/relationships/vmlDrawing" Target="../drawings/vmlDrawing42.vml"/><Relationship Id="rId6" Type="http://schemas.openxmlformats.org/officeDocument/2006/relationships/oleObject" Target="../embeddings/oleObject89.bin"/><Relationship Id="rId5" Type="http://schemas.openxmlformats.org/officeDocument/2006/relationships/image" Target="../media/image5.png"/><Relationship Id="rId4" Type="http://schemas.openxmlformats.org/officeDocument/2006/relationships/oleObject" Target="../embeddings/oleObject88.bin"/></Relationships>
</file>

<file path=ppt/slides/_rels/slide51.xml.rels><?xml version="1.0" encoding="UTF-8" standalone="yes"?>
<Relationships xmlns="http://schemas.openxmlformats.org/package/2006/relationships"><Relationship Id="rId3" Type="http://schemas.openxmlformats.org/officeDocument/2006/relationships/oleObject" Target="../embeddings/oleObject90.bin"/><Relationship Id="rId2" Type="http://schemas.openxmlformats.org/officeDocument/2006/relationships/slideLayout" Target="../slideLayouts/slideLayout2.xml"/><Relationship Id="rId1" Type="http://schemas.openxmlformats.org/officeDocument/2006/relationships/vmlDrawing" Target="../drawings/vmlDrawing43.vml"/><Relationship Id="rId4" Type="http://schemas.openxmlformats.org/officeDocument/2006/relationships/image" Target="../media/image5.png"/></Relationships>
</file>

<file path=ppt/slides/_rels/slide52.xml.rels><?xml version="1.0" encoding="UTF-8" standalone="yes"?>
<Relationships xmlns="http://schemas.openxmlformats.org/package/2006/relationships"><Relationship Id="rId3" Type="http://schemas.openxmlformats.org/officeDocument/2006/relationships/oleObject" Target="../embeddings/oleObject91.bin"/><Relationship Id="rId2" Type="http://schemas.openxmlformats.org/officeDocument/2006/relationships/slideLayout" Target="../slideLayouts/slideLayout12.xml"/><Relationship Id="rId1" Type="http://schemas.openxmlformats.org/officeDocument/2006/relationships/vmlDrawing" Target="../drawings/vmlDrawing44.vml"/><Relationship Id="rId5" Type="http://schemas.openxmlformats.org/officeDocument/2006/relationships/image" Target="../media/image5.png"/><Relationship Id="rId4" Type="http://schemas.openxmlformats.org/officeDocument/2006/relationships/oleObject" Target="../embeddings/oleObject92.bin"/></Relationships>
</file>

<file path=ppt/slides/_rels/slide53.xml.rels><?xml version="1.0" encoding="UTF-8" standalone="yes"?>
<Relationships xmlns="http://schemas.openxmlformats.org/package/2006/relationships"><Relationship Id="rId3" Type="http://schemas.openxmlformats.org/officeDocument/2006/relationships/oleObject" Target="../embeddings/oleObject93.bin"/><Relationship Id="rId2" Type="http://schemas.openxmlformats.org/officeDocument/2006/relationships/slideLayout" Target="../slideLayouts/slideLayout2.xml"/><Relationship Id="rId1" Type="http://schemas.openxmlformats.org/officeDocument/2006/relationships/vmlDrawing" Target="../drawings/vmlDrawing45.vml"/><Relationship Id="rId4" Type="http://schemas.openxmlformats.org/officeDocument/2006/relationships/image" Target="../media/image5.png"/></Relationships>
</file>

<file path=ppt/slides/_rels/slide54.xml.rels><?xml version="1.0" encoding="UTF-8" standalone="yes"?>
<Relationships xmlns="http://schemas.openxmlformats.org/package/2006/relationships"><Relationship Id="rId3" Type="http://schemas.openxmlformats.org/officeDocument/2006/relationships/oleObject" Target="../embeddings/oleObject94.bin"/><Relationship Id="rId2" Type="http://schemas.openxmlformats.org/officeDocument/2006/relationships/slideLayout" Target="../slideLayouts/slideLayout2.xml"/><Relationship Id="rId1" Type="http://schemas.openxmlformats.org/officeDocument/2006/relationships/vmlDrawing" Target="../drawings/vmlDrawing46.vml"/><Relationship Id="rId4" Type="http://schemas.openxmlformats.org/officeDocument/2006/relationships/image" Target="../media/image5.png"/></Relationships>
</file>

<file path=ppt/slides/_rels/slide55.xml.rels><?xml version="1.0" encoding="UTF-8" standalone="yes"?>
<Relationships xmlns="http://schemas.openxmlformats.org/package/2006/relationships"><Relationship Id="rId3" Type="http://schemas.openxmlformats.org/officeDocument/2006/relationships/oleObject" Target="../embeddings/oleObject95.bin"/><Relationship Id="rId2" Type="http://schemas.openxmlformats.org/officeDocument/2006/relationships/slideLayout" Target="../slideLayouts/slideLayout4.xml"/><Relationship Id="rId1" Type="http://schemas.openxmlformats.org/officeDocument/2006/relationships/vmlDrawing" Target="../drawings/vmlDrawing47.vml"/><Relationship Id="rId5" Type="http://schemas.openxmlformats.org/officeDocument/2006/relationships/image" Target="../media/image5.png"/><Relationship Id="rId4" Type="http://schemas.openxmlformats.org/officeDocument/2006/relationships/oleObject" Target="../embeddings/oleObject96.bin"/></Relationships>
</file>

<file path=ppt/slides/_rels/slide56.xml.rels><?xml version="1.0" encoding="UTF-8" standalone="yes"?>
<Relationships xmlns="http://schemas.openxmlformats.org/package/2006/relationships"><Relationship Id="rId3" Type="http://schemas.openxmlformats.org/officeDocument/2006/relationships/oleObject" Target="../embeddings/oleObject97.bin"/><Relationship Id="rId2" Type="http://schemas.openxmlformats.org/officeDocument/2006/relationships/slideLayout" Target="../slideLayouts/slideLayout2.xml"/><Relationship Id="rId1" Type="http://schemas.openxmlformats.org/officeDocument/2006/relationships/vmlDrawing" Target="../drawings/vmlDrawing48.vml"/><Relationship Id="rId6" Type="http://schemas.openxmlformats.org/officeDocument/2006/relationships/oleObject" Target="../embeddings/oleObject99.bin"/><Relationship Id="rId5" Type="http://schemas.openxmlformats.org/officeDocument/2006/relationships/image" Target="../media/image5.png"/><Relationship Id="rId4" Type="http://schemas.openxmlformats.org/officeDocument/2006/relationships/oleObject" Target="../embeddings/oleObject98.bin"/></Relationships>
</file>

<file path=ppt/slides/_rels/slide57.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oleObject" Target="../embeddings/oleObject100.bin"/><Relationship Id="rId7" Type="http://schemas.openxmlformats.org/officeDocument/2006/relationships/image" Target="../media/image108.png"/><Relationship Id="rId2" Type="http://schemas.openxmlformats.org/officeDocument/2006/relationships/slideLayout" Target="../slideLayouts/slideLayout2.xml"/><Relationship Id="rId1" Type="http://schemas.openxmlformats.org/officeDocument/2006/relationships/vmlDrawing" Target="../drawings/vmlDrawing49.vml"/><Relationship Id="rId6" Type="http://schemas.openxmlformats.org/officeDocument/2006/relationships/image" Target="../media/image107.png"/><Relationship Id="rId5" Type="http://schemas.openxmlformats.org/officeDocument/2006/relationships/image" Target="../media/image106.png"/><Relationship Id="rId4" Type="http://schemas.openxmlformats.org/officeDocument/2006/relationships/image" Target="../media/image105.png"/></Relationships>
</file>

<file path=ppt/slides/_rels/slide58.xml.rels><?xml version="1.0" encoding="UTF-8" standalone="yes"?>
<Relationships xmlns="http://schemas.openxmlformats.org/package/2006/relationships"><Relationship Id="rId3" Type="http://schemas.openxmlformats.org/officeDocument/2006/relationships/oleObject" Target="../embeddings/oleObject101.bin"/><Relationship Id="rId2" Type="http://schemas.openxmlformats.org/officeDocument/2006/relationships/slideLayout" Target="../slideLayouts/slideLayout2.xml"/><Relationship Id="rId1" Type="http://schemas.openxmlformats.org/officeDocument/2006/relationships/vmlDrawing" Target="../drawings/vmlDrawing50.vml"/><Relationship Id="rId4" Type="http://schemas.openxmlformats.org/officeDocument/2006/relationships/image" Target="../media/image5.png"/></Relationships>
</file>

<file path=ppt/slides/_rels/slide5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image" Target="../media/image5.png"/><Relationship Id="rId4" Type="http://schemas.openxmlformats.org/officeDocument/2006/relationships/oleObject" Target="../embeddings/oleObject7.bin"/></Relationships>
</file>

<file path=ppt/slides/_rels/slide6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3" Type="http://schemas.openxmlformats.org/officeDocument/2006/relationships/oleObject" Target="../embeddings/oleObject102.bin"/><Relationship Id="rId2" Type="http://schemas.openxmlformats.org/officeDocument/2006/relationships/slideLayout" Target="../slideLayouts/slideLayout2.xml"/><Relationship Id="rId1" Type="http://schemas.openxmlformats.org/officeDocument/2006/relationships/vmlDrawing" Target="../drawings/vmlDrawing51.vml"/><Relationship Id="rId6" Type="http://schemas.openxmlformats.org/officeDocument/2006/relationships/oleObject" Target="../embeddings/oleObject104.bin"/><Relationship Id="rId5" Type="http://schemas.openxmlformats.org/officeDocument/2006/relationships/image" Target="../media/image5.png"/><Relationship Id="rId4" Type="http://schemas.openxmlformats.org/officeDocument/2006/relationships/oleObject" Target="../embeddings/oleObject103.bin"/></Relationships>
</file>

<file path=ppt/slides/_rels/slide63.xml.rels><?xml version="1.0" encoding="UTF-8" standalone="yes"?>
<Relationships xmlns="http://schemas.openxmlformats.org/package/2006/relationships"><Relationship Id="rId3" Type="http://schemas.openxmlformats.org/officeDocument/2006/relationships/oleObject" Target="../embeddings/oleObject105.bin"/><Relationship Id="rId2" Type="http://schemas.openxmlformats.org/officeDocument/2006/relationships/slideLayout" Target="../slideLayouts/slideLayout7.xml"/><Relationship Id="rId1" Type="http://schemas.openxmlformats.org/officeDocument/2006/relationships/vmlDrawing" Target="../drawings/vmlDrawing52.vml"/><Relationship Id="rId6" Type="http://schemas.openxmlformats.org/officeDocument/2006/relationships/oleObject" Target="../embeddings/oleObject107.bin"/><Relationship Id="rId5" Type="http://schemas.openxmlformats.org/officeDocument/2006/relationships/oleObject" Target="../embeddings/oleObject106.bin"/><Relationship Id="rId4" Type="http://schemas.openxmlformats.org/officeDocument/2006/relationships/image" Target="../media/image5.png"/></Relationships>
</file>

<file path=ppt/slides/_rels/slide6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7.xml"/><Relationship Id="rId1" Type="http://schemas.openxmlformats.org/officeDocument/2006/relationships/vmlDrawing" Target="../drawings/vmlDrawing53.vml"/><Relationship Id="rId4" Type="http://schemas.openxmlformats.org/officeDocument/2006/relationships/oleObject" Target="../embeddings/oleObject108.bin"/></Relationships>
</file>

<file path=ppt/slides/_rels/slide65.xml.rels><?xml version="1.0" encoding="UTF-8" standalone="yes"?>
<Relationships xmlns="http://schemas.openxmlformats.org/package/2006/relationships"><Relationship Id="rId3" Type="http://schemas.openxmlformats.org/officeDocument/2006/relationships/oleObject" Target="../embeddings/oleObject109.bin"/><Relationship Id="rId2" Type="http://schemas.openxmlformats.org/officeDocument/2006/relationships/slideLayout" Target="../slideLayouts/slideLayout2.xml"/><Relationship Id="rId1" Type="http://schemas.openxmlformats.org/officeDocument/2006/relationships/vmlDrawing" Target="../drawings/vmlDrawing54.vml"/><Relationship Id="rId5" Type="http://schemas.openxmlformats.org/officeDocument/2006/relationships/oleObject" Target="../embeddings/oleObject110.bin"/><Relationship Id="rId4" Type="http://schemas.openxmlformats.org/officeDocument/2006/relationships/image" Target="../media/image5.png"/></Relationships>
</file>

<file path=ppt/slides/_rels/slide66.xml.rels><?xml version="1.0" encoding="UTF-8" standalone="yes"?>
<Relationships xmlns="http://schemas.openxmlformats.org/package/2006/relationships"><Relationship Id="rId3" Type="http://schemas.openxmlformats.org/officeDocument/2006/relationships/oleObject" Target="../embeddings/oleObject111.bin"/><Relationship Id="rId2" Type="http://schemas.openxmlformats.org/officeDocument/2006/relationships/slideLayout" Target="../slideLayouts/slideLayout7.xml"/><Relationship Id="rId1" Type="http://schemas.openxmlformats.org/officeDocument/2006/relationships/vmlDrawing" Target="../drawings/vmlDrawing55.vml"/><Relationship Id="rId5" Type="http://schemas.openxmlformats.org/officeDocument/2006/relationships/image" Target="../media/image5.png"/><Relationship Id="rId4" Type="http://schemas.openxmlformats.org/officeDocument/2006/relationships/oleObject" Target="../embeddings/oleObject112.bin"/></Relationships>
</file>

<file path=ppt/slides/_rels/slide67.xml.rels><?xml version="1.0" encoding="UTF-8" standalone="yes"?>
<Relationships xmlns="http://schemas.openxmlformats.org/package/2006/relationships"><Relationship Id="rId3" Type="http://schemas.openxmlformats.org/officeDocument/2006/relationships/oleObject" Target="../embeddings/oleObject113.bin"/><Relationship Id="rId2" Type="http://schemas.openxmlformats.org/officeDocument/2006/relationships/slideLayout" Target="../slideLayouts/slideLayout7.xml"/><Relationship Id="rId1" Type="http://schemas.openxmlformats.org/officeDocument/2006/relationships/vmlDrawing" Target="../drawings/vmlDrawing56.vml"/><Relationship Id="rId6" Type="http://schemas.openxmlformats.org/officeDocument/2006/relationships/image" Target="../media/image5.png"/><Relationship Id="rId5" Type="http://schemas.openxmlformats.org/officeDocument/2006/relationships/oleObject" Target="../embeddings/oleObject115.bin"/><Relationship Id="rId4" Type="http://schemas.openxmlformats.org/officeDocument/2006/relationships/oleObject" Target="../embeddings/oleObject114.bin"/></Relationships>
</file>

<file path=ppt/slides/_rels/slide7.xml.rels><?xml version="1.0" encoding="UTF-8" standalone="yes"?>
<Relationships xmlns="http://schemas.openxmlformats.org/package/2006/relationships"><Relationship Id="rId8" Type="http://schemas.openxmlformats.org/officeDocument/2006/relationships/oleObject" Target="../embeddings/oleObject13.bin"/><Relationship Id="rId3" Type="http://schemas.openxmlformats.org/officeDocument/2006/relationships/oleObject" Target="../embeddings/oleObject8.bin"/><Relationship Id="rId7" Type="http://schemas.openxmlformats.org/officeDocument/2006/relationships/oleObject" Target="../embeddings/oleObject12.bin"/><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oleObject" Target="../embeddings/oleObject11.bin"/><Relationship Id="rId5" Type="http://schemas.openxmlformats.org/officeDocument/2006/relationships/oleObject" Target="../embeddings/oleObject10.bin"/><Relationship Id="rId4" Type="http://schemas.openxmlformats.org/officeDocument/2006/relationships/oleObject" Target="../embeddings/oleObject9.bin"/><Relationship Id="rId9" Type="http://schemas.openxmlformats.org/officeDocument/2006/relationships/image" Target="../media/image5.png"/></Relationships>
</file>

<file path=ppt/slides/_rels/slide8.xml.rels><?xml version="1.0" encoding="UTF-8" standalone="yes"?>
<Relationships xmlns="http://schemas.openxmlformats.org/package/2006/relationships"><Relationship Id="rId8" Type="http://schemas.openxmlformats.org/officeDocument/2006/relationships/oleObject" Target="../embeddings/oleObject18.bin"/><Relationship Id="rId3" Type="http://schemas.openxmlformats.org/officeDocument/2006/relationships/image" Target="../media/image5.png"/><Relationship Id="rId7" Type="http://schemas.openxmlformats.org/officeDocument/2006/relationships/oleObject" Target="../embeddings/oleObject17.bin"/><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oleObject" Target="../embeddings/oleObject16.bin"/><Relationship Id="rId5" Type="http://schemas.openxmlformats.org/officeDocument/2006/relationships/oleObject" Target="../embeddings/oleObject15.bin"/><Relationship Id="rId4" Type="http://schemas.openxmlformats.org/officeDocument/2006/relationships/oleObject" Target="../embeddings/oleObject14.bin"/></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oleObject" Target="../embeddings/oleObject22.bin"/><Relationship Id="rId2" Type="http://schemas.openxmlformats.org/officeDocument/2006/relationships/slideLayout" Target="../slideLayouts/slideLayout7.xml"/><Relationship Id="rId1" Type="http://schemas.openxmlformats.org/officeDocument/2006/relationships/vmlDrawing" Target="../drawings/vmlDrawing6.vml"/><Relationship Id="rId6" Type="http://schemas.openxmlformats.org/officeDocument/2006/relationships/oleObject" Target="../embeddings/oleObject21.bin"/><Relationship Id="rId5" Type="http://schemas.openxmlformats.org/officeDocument/2006/relationships/oleObject" Target="../embeddings/oleObject20.bin"/><Relationship Id="rId4" Type="http://schemas.openxmlformats.org/officeDocument/2006/relationships/oleObject" Target="../embeddings/oleObject19.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ctrTitle"/>
          </p:nvPr>
        </p:nvSpPr>
        <p:spPr>
          <a:xfrm>
            <a:off x="2071670" y="2500306"/>
            <a:ext cx="5664122" cy="3071834"/>
          </a:xfrm>
        </p:spPr>
        <p:txBody>
          <a:bodyPr/>
          <a:lstStyle/>
          <a:p>
            <a:r>
              <a:rPr sz="6600" kern="10" smtClean="0">
                <a:ln w="12700">
                  <a:noFill/>
                  <a:round/>
                  <a:headEnd/>
                  <a:tailEnd/>
                </a:ln>
                <a:effectLst>
                  <a:outerShdw blurRad="38100" dist="38100" dir="2700000" algn="tl">
                    <a:srgbClr val="000000">
                      <a:alpha val="43137"/>
                    </a:srgbClr>
                  </a:outerShdw>
                </a:effectLst>
              </a:rPr>
              <a:t>第</a:t>
            </a:r>
            <a:r>
              <a:rPr lang="en-US" sz="6600" kern="10" smtClean="0">
                <a:ln w="12700">
                  <a:noFill/>
                  <a:round/>
                  <a:headEnd/>
                  <a:tailEnd/>
                </a:ln>
                <a:effectLst>
                  <a:outerShdw blurRad="38100" dist="38100" dir="2700000" algn="tl">
                    <a:srgbClr val="000000">
                      <a:alpha val="43137"/>
                    </a:srgbClr>
                  </a:outerShdw>
                </a:effectLst>
              </a:rPr>
              <a:t>6</a:t>
            </a:r>
            <a:r>
              <a:rPr sz="6600" kern="10" smtClean="0">
                <a:ln w="12700">
                  <a:noFill/>
                  <a:round/>
                  <a:headEnd/>
                  <a:tailEnd/>
                </a:ln>
                <a:effectLst>
                  <a:outerShdw blurRad="38100" dist="38100" dir="2700000" algn="tl">
                    <a:srgbClr val="000000">
                      <a:alpha val="43137"/>
                    </a:srgbClr>
                  </a:outerShdw>
                </a:effectLst>
              </a:rPr>
              <a:t>章</a:t>
            </a:r>
            <a:r>
              <a:rPr lang="en-US" altLang="en-US" sz="6600" dirty="0" smtClean="0"/>
              <a:t/>
            </a:r>
            <a:br>
              <a:rPr lang="en-US" altLang="en-US" sz="6600" dirty="0" smtClean="0"/>
            </a:br>
            <a:r>
              <a:rPr lang="en-US" altLang="en-US" sz="6600" dirty="0"/>
              <a:t/>
            </a:r>
            <a:br>
              <a:rPr lang="en-US" altLang="en-US" sz="6600" dirty="0"/>
            </a:br>
            <a:r>
              <a:rPr sz="6600" kern="10" dirty="0">
                <a:ln w="12700">
                  <a:noFill/>
                  <a:round/>
                  <a:headEnd/>
                  <a:tailEnd/>
                </a:ln>
                <a:effectLst>
                  <a:outerShdw blurRad="38100" dist="38100" dir="2700000" algn="tl">
                    <a:srgbClr val="000000">
                      <a:alpha val="43137"/>
                    </a:srgbClr>
                  </a:outerShdw>
                </a:effectLst>
              </a:rPr>
              <a:t>间接平差</a:t>
            </a:r>
            <a:r>
              <a:rPr lang="en-US" altLang="en-US" sz="6600" dirty="0" smtClean="0"/>
              <a:t/>
            </a:r>
            <a:br>
              <a:rPr lang="en-US" altLang="en-US" sz="6600" dirty="0" smtClean="0"/>
            </a:br>
            <a:endParaRPr lang="zh-CN" altLang="en-US" sz="6600" dirty="0"/>
          </a:p>
        </p:txBody>
      </p:sp>
      <p:pic>
        <p:nvPicPr>
          <p:cNvPr id="3" name="Picture 6"/>
          <p:cNvPicPr>
            <a:picLocks noChangeAspect="1" noChangeArrowheads="1"/>
          </p:cNvPicPr>
          <p:nvPr/>
        </p:nvPicPr>
        <p:blipFill>
          <a:blip r:embed="rId2" cstate="screen"/>
          <a:srcRect/>
          <a:stretch>
            <a:fillRect/>
          </a:stretch>
        </p:blipFill>
        <p:spPr bwMode="auto">
          <a:xfrm>
            <a:off x="142844" y="142852"/>
            <a:ext cx="642942" cy="789116"/>
          </a:xfrm>
          <a:prstGeom prst="rect">
            <a:avLst/>
          </a:prstGeom>
          <a:noFill/>
          <a:ln>
            <a:noFill/>
          </a:ln>
        </p:spPr>
      </p:pic>
      <p:pic>
        <p:nvPicPr>
          <p:cNvPr id="4" name="Picture 4">
            <a:extLst>
              <a:ext uri="{FF2B5EF4-FFF2-40B4-BE49-F238E27FC236}">
                <a16:creationId xmlns:a16="http://schemas.microsoft.com/office/drawing/2014/main" xmlns="" id="{7BCE9CE2-CFEA-42A4-8595-A8337081C52D}"/>
              </a:ext>
            </a:extLst>
          </p:cNvPr>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857224" y="285728"/>
            <a:ext cx="446801" cy="42862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6" name="矩形 5"/>
          <p:cNvSpPr/>
          <p:nvPr/>
        </p:nvSpPr>
        <p:spPr>
          <a:xfrm>
            <a:off x="2928926" y="5143512"/>
            <a:ext cx="4254691" cy="461665"/>
          </a:xfrm>
          <a:prstGeom prst="rect">
            <a:avLst/>
          </a:prstGeom>
        </p:spPr>
        <p:txBody>
          <a:bodyPr wrap="none">
            <a:spAutoFit/>
          </a:bodyPr>
          <a:lstStyle/>
          <a:p>
            <a:r>
              <a:rPr lang="zh-CN" altLang="en-US" smtClean="0">
                <a:solidFill>
                  <a:schemeClr val="accent6">
                    <a:lumMod val="50000"/>
                  </a:schemeClr>
                </a:solidFill>
                <a:latin typeface="微软雅黑" pitchFamily="34" charset="-122"/>
                <a:ea typeface="微软雅黑" pitchFamily="34" charset="-122"/>
              </a:rPr>
              <a:t> </a:t>
            </a:r>
            <a:r>
              <a:rPr lang="zh-CN" altLang="en-US" sz="2400" smtClean="0">
                <a:solidFill>
                  <a:schemeClr val="accent6">
                    <a:lumMod val="50000"/>
                  </a:schemeClr>
                </a:solidFill>
                <a:latin typeface="微软雅黑" pitchFamily="34" charset="-122"/>
                <a:ea typeface="微软雅黑" pitchFamily="34" charset="-122"/>
              </a:rPr>
              <a:t>同济大学测绘与地理信息学院</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Rectangle 3"/>
          <p:cNvSpPr>
            <a:spLocks noGrp="1" noChangeArrowheads="1"/>
          </p:cNvSpPr>
          <p:nvPr>
            <p:ph type="body" idx="1"/>
          </p:nvPr>
        </p:nvSpPr>
        <p:spPr>
          <a:xfrm>
            <a:off x="0" y="0"/>
            <a:ext cx="9144000" cy="6858000"/>
          </a:xfrm>
        </p:spPr>
        <p:txBody>
          <a:bodyPr/>
          <a:lstStyle/>
          <a:p>
            <a:pPr eaLnBrk="1" hangingPunct="1"/>
            <a:endParaRPr lang="en-US" altLang="zh-CN" smtClean="0"/>
          </a:p>
          <a:p>
            <a:pPr eaLnBrk="1" hangingPunct="1"/>
            <a:endParaRPr lang="en-US" altLang="zh-CN" smtClean="0"/>
          </a:p>
          <a:p>
            <a:pPr eaLnBrk="1" hangingPunct="1"/>
            <a:endParaRPr lang="en-US" altLang="zh-CN" smtClean="0"/>
          </a:p>
          <a:p>
            <a:pPr eaLnBrk="1" hangingPunct="1"/>
            <a:endParaRPr lang="en-US" altLang="zh-CN" smtClean="0"/>
          </a:p>
          <a:p>
            <a:pPr eaLnBrk="1" hangingPunct="1"/>
            <a:endParaRPr lang="en-US" altLang="zh-CN" smtClean="0"/>
          </a:p>
          <a:p>
            <a:pPr eaLnBrk="1" hangingPunct="1"/>
            <a:endParaRPr lang="en-US" altLang="zh-CN" smtClean="0"/>
          </a:p>
        </p:txBody>
      </p:sp>
      <p:graphicFrame>
        <p:nvGraphicFramePr>
          <p:cNvPr id="7170" name="Object 4"/>
          <p:cNvGraphicFramePr>
            <a:graphicFrameLocks noChangeAspect="1"/>
          </p:cNvGraphicFramePr>
          <p:nvPr/>
        </p:nvGraphicFramePr>
        <p:xfrm>
          <a:off x="285720" y="3643314"/>
          <a:ext cx="6715172" cy="2771223"/>
        </p:xfrm>
        <a:graphic>
          <a:graphicData uri="http://schemas.openxmlformats.org/presentationml/2006/ole">
            <p:oleObj spid="_x0000_s67586" name="公式" r:id="rId3" imgW="3136680" imgH="1295280" progId="Equation.3">
              <p:embed/>
            </p:oleObj>
          </a:graphicData>
        </a:graphic>
      </p:graphicFrame>
      <p:graphicFrame>
        <p:nvGraphicFramePr>
          <p:cNvPr id="7171" name="Object 5"/>
          <p:cNvGraphicFramePr>
            <a:graphicFrameLocks noChangeAspect="1"/>
          </p:cNvGraphicFramePr>
          <p:nvPr/>
        </p:nvGraphicFramePr>
        <p:xfrm>
          <a:off x="142844" y="785794"/>
          <a:ext cx="8591550" cy="2625725"/>
        </p:xfrm>
        <a:graphic>
          <a:graphicData uri="http://schemas.openxmlformats.org/presentationml/2006/ole">
            <p:oleObj spid="_x0000_s67587" name="公式" r:id="rId4" imgW="4076640" imgH="1244520" progId="Equation.3">
              <p:embed/>
            </p:oleObj>
          </a:graphicData>
        </a:graphic>
      </p:graphicFrame>
      <p:sp>
        <p:nvSpPr>
          <p:cNvPr id="5" name="TextBox 4"/>
          <p:cNvSpPr txBox="1"/>
          <p:nvPr/>
        </p:nvSpPr>
        <p:spPr>
          <a:xfrm>
            <a:off x="0" y="0"/>
            <a:ext cx="5786478" cy="584775"/>
          </a:xfrm>
          <a:prstGeom prst="rect">
            <a:avLst/>
          </a:prstGeom>
          <a:noFill/>
        </p:spPr>
        <p:txBody>
          <a:bodyPr wrap="square" rtlCol="0">
            <a:spAutoFit/>
          </a:bodyPr>
          <a:lstStyle/>
          <a:p>
            <a:r>
              <a:rPr lang="zh-CN" altLang="en-US" sz="3200" b="1" dirty="0" smtClean="0">
                <a:solidFill>
                  <a:schemeClr val="accent4">
                    <a:lumMod val="75000"/>
                  </a:schemeClr>
                </a:solidFill>
                <a:latin typeface="华文新魏" pitchFamily="2" charset="-122"/>
                <a:ea typeface="华文新魏" pitchFamily="2" charset="-122"/>
              </a:rPr>
              <a:t>二、参数的权逆阵及其中误差</a:t>
            </a:r>
          </a:p>
        </p:txBody>
      </p:sp>
      <p:sp>
        <p:nvSpPr>
          <p:cNvPr id="6" name="灯片编号占位符 5"/>
          <p:cNvSpPr>
            <a:spLocks noGrp="1"/>
          </p:cNvSpPr>
          <p:nvPr>
            <p:ph type="sldNum" sz="quarter" idx="12"/>
          </p:nvPr>
        </p:nvSpPr>
        <p:spPr/>
        <p:txBody>
          <a:bodyPr/>
          <a:lstStyle/>
          <a:p>
            <a:pPr>
              <a:defRPr/>
            </a:pPr>
            <a:fld id="{7E4690C5-E9ED-4F00-BB42-B2796919A211}" type="slidenum">
              <a:rPr lang="zh-CN" altLang="en-US" smtClean="0"/>
              <a:pPr>
                <a:defRPr/>
              </a:pPr>
              <a:t>10</a:t>
            </a:fld>
            <a:endParaRPr lang="zh-CN" altLang="en-US"/>
          </a:p>
        </p:txBody>
      </p:sp>
      <p:pic>
        <p:nvPicPr>
          <p:cNvPr id="7" name="Picture 4">
            <a:extLst>
              <a:ext uri="{FF2B5EF4-FFF2-40B4-BE49-F238E27FC236}">
                <a16:creationId xmlns:a16="http://schemas.microsoft.com/office/drawing/2014/main" xmlns="" id="{7BCE9CE2-CFEA-42A4-8595-A8337081C52D}"/>
              </a:ext>
            </a:extLst>
          </p:cNvPr>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8501090" y="6143644"/>
            <a:ext cx="297867" cy="28575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2"/>
          <p:cNvSpPr>
            <a:spLocks noGrp="1" noChangeArrowheads="1"/>
          </p:cNvSpPr>
          <p:nvPr>
            <p:ph type="title"/>
          </p:nvPr>
        </p:nvSpPr>
        <p:spPr>
          <a:xfrm>
            <a:off x="142844" y="0"/>
            <a:ext cx="7758138" cy="582594"/>
          </a:xfrm>
        </p:spPr>
        <p:txBody>
          <a:bodyPr>
            <a:normAutofit/>
          </a:bodyPr>
          <a:lstStyle/>
          <a:p>
            <a:pPr algn="l" eaLnBrk="1" hangingPunct="1"/>
            <a:r>
              <a:rPr altLang="en-US" sz="3200" dirty="0" smtClean="0">
                <a:solidFill>
                  <a:schemeClr val="accent4">
                    <a:lumMod val="75000"/>
                  </a:schemeClr>
                </a:solidFill>
                <a:latin typeface="华文新魏" pitchFamily="2" charset="-122"/>
                <a:ea typeface="华文新魏" pitchFamily="2" charset="-122"/>
                <a:cs typeface="+mn-cs"/>
              </a:rPr>
              <a:t>三</a:t>
            </a:r>
            <a:r>
              <a:rPr lang="zh-CN" altLang="en-US" sz="3200" b="1" kern="1200" dirty="0" smtClean="0">
                <a:solidFill>
                  <a:schemeClr val="accent4">
                    <a:lumMod val="75000"/>
                  </a:schemeClr>
                </a:solidFill>
                <a:latin typeface="华文新魏" pitchFamily="2" charset="-122"/>
                <a:ea typeface="华文新魏" pitchFamily="2" charset="-122"/>
                <a:cs typeface="+mn-cs"/>
              </a:rPr>
              <a:t>、改正数</a:t>
            </a:r>
            <a:r>
              <a:rPr lang="en-US" altLang="zh-CN" sz="3200" b="1" kern="1200" dirty="0" smtClean="0">
                <a:solidFill>
                  <a:schemeClr val="accent4">
                    <a:lumMod val="75000"/>
                  </a:schemeClr>
                </a:solidFill>
                <a:latin typeface="华文新魏" pitchFamily="2" charset="-122"/>
                <a:ea typeface="华文新魏" pitchFamily="2" charset="-122"/>
                <a:cs typeface="+mn-cs"/>
              </a:rPr>
              <a:t>V</a:t>
            </a:r>
            <a:r>
              <a:rPr lang="zh-CN" altLang="zh-CN" sz="3200" b="1" kern="1200" dirty="0" smtClean="0">
                <a:solidFill>
                  <a:schemeClr val="accent4">
                    <a:lumMod val="75000"/>
                  </a:schemeClr>
                </a:solidFill>
                <a:latin typeface="华文新魏" pitchFamily="2" charset="-122"/>
                <a:ea typeface="华文新魏" pitchFamily="2" charset="-122"/>
                <a:cs typeface="+mn-cs"/>
              </a:rPr>
              <a:t>和平差值     的权逆阵</a:t>
            </a:r>
            <a:endParaRPr lang="zh-CN" altLang="en-US" dirty="0" smtClean="0">
              <a:solidFill>
                <a:schemeClr val="accent4">
                  <a:lumMod val="75000"/>
                </a:schemeClr>
              </a:solidFill>
              <a:latin typeface="华文新魏" pitchFamily="2" charset="-122"/>
              <a:ea typeface="华文新魏" pitchFamily="2" charset="-122"/>
            </a:endParaRPr>
          </a:p>
        </p:txBody>
      </p:sp>
      <p:graphicFrame>
        <p:nvGraphicFramePr>
          <p:cNvPr id="10243" name="Object 5"/>
          <p:cNvGraphicFramePr>
            <a:graphicFrameLocks noChangeAspect="1"/>
          </p:cNvGraphicFramePr>
          <p:nvPr>
            <p:ph type="body" idx="1"/>
          </p:nvPr>
        </p:nvGraphicFramePr>
        <p:xfrm>
          <a:off x="500034" y="1071546"/>
          <a:ext cx="7788967" cy="1143008"/>
        </p:xfrm>
        <a:graphic>
          <a:graphicData uri="http://schemas.openxmlformats.org/presentationml/2006/ole">
            <p:oleObj spid="_x0000_s141315" name="公式" r:id="rId3" imgW="3288960" imgH="482400" progId="Equation.3">
              <p:embed/>
            </p:oleObj>
          </a:graphicData>
        </a:graphic>
      </p:graphicFrame>
      <p:sp>
        <p:nvSpPr>
          <p:cNvPr id="5" name="Rectangle 3"/>
          <p:cNvSpPr txBox="1">
            <a:spLocks noChangeArrowheads="1"/>
          </p:cNvSpPr>
          <p:nvPr/>
        </p:nvSpPr>
        <p:spPr bwMode="auto">
          <a:xfrm>
            <a:off x="0" y="4572008"/>
            <a:ext cx="8715404" cy="100018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R="0" lvl="0" algn="l" defTabSz="914400" rtl="0" eaLnBrk="1" fontAlgn="base" latinLnBrk="0" hangingPunct="1">
              <a:lnSpc>
                <a:spcPct val="150000"/>
              </a:lnSpc>
              <a:spcBef>
                <a:spcPct val="20000"/>
              </a:spcBef>
              <a:spcAft>
                <a:spcPct val="0"/>
              </a:spcAft>
              <a:buClrTx/>
              <a:buSzTx/>
              <a:buFontTx/>
              <a:buNone/>
              <a:tabLst/>
              <a:defRPr/>
            </a:pPr>
            <a:r>
              <a:rPr kumimoji="0" lang="en-US" altLang="zh-CN" sz="2800" b="1" i="0" u="none" strike="noStrike" kern="0" cap="none" spc="0" normalizeH="0" baseline="0" noProof="0" smtClean="0">
                <a:ln>
                  <a:noFill/>
                </a:ln>
                <a:solidFill>
                  <a:schemeClr val="accent6">
                    <a:lumMod val="60000"/>
                    <a:lumOff val="40000"/>
                  </a:schemeClr>
                </a:solidFill>
                <a:effectLst/>
                <a:uLnTx/>
                <a:uFillTx/>
                <a:latin typeface="微软雅黑" pitchFamily="34" charset="-122"/>
                <a:ea typeface="微软雅黑" pitchFamily="34" charset="-122"/>
                <a:cs typeface="+mn-cs"/>
              </a:rPr>
              <a:t>     </a:t>
            </a:r>
            <a:r>
              <a:rPr kumimoji="0" lang="zh-CN" altLang="zh-CN" sz="2800" b="1" i="0" u="none" strike="noStrike" kern="0" cap="none" spc="0" normalizeH="0" baseline="0" noProof="0" smtClean="0">
                <a:ln>
                  <a:noFill/>
                </a:ln>
                <a:solidFill>
                  <a:srgbClr val="002060"/>
                </a:solidFill>
                <a:effectLst/>
                <a:uLnTx/>
                <a:uFillTx/>
                <a:latin typeface="微软雅黑" pitchFamily="34" charset="-122"/>
                <a:ea typeface="微软雅黑" pitchFamily="34" charset="-122"/>
                <a:cs typeface="+mn-cs"/>
              </a:rPr>
              <a:t>若</a:t>
            </a:r>
            <a:r>
              <a:rPr kumimoji="0" lang="zh-CN" altLang="zh-CN" sz="2800" b="1" i="0" u="none" strike="noStrike" kern="0" cap="none" spc="0" normalizeH="0" baseline="0" noProof="0" dirty="0" smtClean="0">
                <a:ln>
                  <a:noFill/>
                </a:ln>
                <a:solidFill>
                  <a:srgbClr val="002060"/>
                </a:solidFill>
                <a:effectLst/>
                <a:uLnTx/>
                <a:uFillTx/>
                <a:latin typeface="微软雅黑" pitchFamily="34" charset="-122"/>
                <a:ea typeface="微软雅黑" pitchFamily="34" charset="-122"/>
                <a:cs typeface="+mn-cs"/>
              </a:rPr>
              <a:t>只求少数几个</a:t>
            </a:r>
            <a:r>
              <a:rPr kumimoji="0" lang="zh-CN" altLang="en-US" sz="2800" b="1" i="0" u="none" strike="noStrike" kern="0" cap="none" spc="0" normalizeH="0" baseline="0" noProof="0" dirty="0" smtClean="0">
                <a:ln>
                  <a:noFill/>
                </a:ln>
                <a:solidFill>
                  <a:srgbClr val="002060"/>
                </a:solidFill>
                <a:effectLst/>
                <a:uLnTx/>
                <a:uFillTx/>
                <a:latin typeface="微软雅黑" pitchFamily="34" charset="-122"/>
                <a:ea typeface="微软雅黑" pitchFamily="34" charset="-122"/>
                <a:cs typeface="+mn-cs"/>
              </a:rPr>
              <a:t>观测值的</a:t>
            </a:r>
            <a:r>
              <a:rPr kumimoji="0" lang="zh-CN" altLang="zh-CN" sz="2800" b="1" i="0" u="none" strike="noStrike" kern="0" cap="none" spc="0" normalizeH="0" baseline="0" noProof="0" dirty="0" smtClean="0">
                <a:ln>
                  <a:noFill/>
                </a:ln>
                <a:solidFill>
                  <a:srgbClr val="002060"/>
                </a:solidFill>
                <a:effectLst/>
                <a:uLnTx/>
                <a:uFillTx/>
                <a:latin typeface="微软雅黑" pitchFamily="34" charset="-122"/>
                <a:ea typeface="微软雅黑" pitchFamily="34" charset="-122"/>
                <a:cs typeface="+mn-cs"/>
              </a:rPr>
              <a:t>平差值的精度，用求参数函数精度的方法</a:t>
            </a:r>
            <a:r>
              <a:rPr kumimoji="0" lang="zh-CN" altLang="en-US" sz="2800" b="1" i="0" u="none" strike="noStrike" kern="0" cap="none" spc="0" normalizeH="0" baseline="0" noProof="0" dirty="0" smtClean="0">
                <a:ln>
                  <a:noFill/>
                </a:ln>
                <a:solidFill>
                  <a:srgbClr val="002060"/>
                </a:solidFill>
                <a:effectLst/>
                <a:uLnTx/>
                <a:uFillTx/>
                <a:latin typeface="微软雅黑" pitchFamily="34" charset="-122"/>
                <a:ea typeface="微软雅黑" pitchFamily="34" charset="-122"/>
                <a:cs typeface="+mn-cs"/>
              </a:rPr>
              <a:t>更加</a:t>
            </a:r>
            <a:r>
              <a:rPr kumimoji="0" lang="zh-CN" altLang="zh-CN" sz="2800" b="1" i="0" u="none" strike="noStrike" kern="0" cap="none" spc="0" normalizeH="0" baseline="0" noProof="0" dirty="0" smtClean="0">
                <a:ln>
                  <a:noFill/>
                </a:ln>
                <a:solidFill>
                  <a:srgbClr val="002060"/>
                </a:solidFill>
                <a:effectLst/>
                <a:uLnTx/>
                <a:uFillTx/>
                <a:latin typeface="微软雅黑" pitchFamily="34" charset="-122"/>
                <a:ea typeface="微软雅黑" pitchFamily="34" charset="-122"/>
                <a:cs typeface="+mn-cs"/>
              </a:rPr>
              <a:t>方便。</a:t>
            </a:r>
            <a:endParaRPr kumimoji="0" lang="zh-CN" altLang="en-US" sz="2800" b="1" i="0" u="none" strike="noStrike" kern="0" cap="none" spc="0" normalizeH="0" baseline="0" noProof="0" dirty="0" smtClean="0">
              <a:ln>
                <a:noFill/>
              </a:ln>
              <a:solidFill>
                <a:srgbClr val="002060"/>
              </a:solidFill>
              <a:effectLst/>
              <a:uLnTx/>
              <a:uFillTx/>
              <a:latin typeface="微软雅黑" pitchFamily="34" charset="-122"/>
              <a:ea typeface="微软雅黑" pitchFamily="34" charset="-122"/>
              <a:cs typeface="+mn-cs"/>
            </a:endParaRPr>
          </a:p>
        </p:txBody>
      </p:sp>
      <p:sp>
        <p:nvSpPr>
          <p:cNvPr id="6" name="灯片编号占位符 5"/>
          <p:cNvSpPr>
            <a:spLocks noGrp="1"/>
          </p:cNvSpPr>
          <p:nvPr>
            <p:ph type="sldNum" sz="quarter" idx="12"/>
          </p:nvPr>
        </p:nvSpPr>
        <p:spPr/>
        <p:txBody>
          <a:bodyPr/>
          <a:lstStyle/>
          <a:p>
            <a:pPr>
              <a:defRPr/>
            </a:pPr>
            <a:fld id="{7E4690C5-E9ED-4F00-BB42-B2796919A211}" type="slidenum">
              <a:rPr lang="zh-CN" altLang="en-US" smtClean="0"/>
              <a:pPr>
                <a:defRPr/>
              </a:pPr>
              <a:t>11</a:t>
            </a:fld>
            <a:endParaRPr lang="zh-CN" altLang="en-US"/>
          </a:p>
        </p:txBody>
      </p:sp>
      <p:pic>
        <p:nvPicPr>
          <p:cNvPr id="7" name="Picture 4">
            <a:extLst>
              <a:ext uri="{FF2B5EF4-FFF2-40B4-BE49-F238E27FC236}">
                <a16:creationId xmlns:a16="http://schemas.microsoft.com/office/drawing/2014/main" xmlns="" id="{7BCE9CE2-CFEA-42A4-8595-A8337081C52D}"/>
              </a:ext>
            </a:extLst>
          </p:cNvPr>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8501090" y="6143644"/>
            <a:ext cx="297867" cy="28575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8" name="图片 7" descr="图片1.png"/>
          <p:cNvPicPr>
            <a:picLocks noChangeAspect="1"/>
          </p:cNvPicPr>
          <p:nvPr/>
        </p:nvPicPr>
        <p:blipFill>
          <a:blip r:embed="rId5">
            <a:duotone>
              <a:schemeClr val="accent4">
                <a:shade val="45000"/>
                <a:satMod val="135000"/>
              </a:schemeClr>
              <a:prstClr val="white"/>
            </a:duotone>
          </a:blip>
          <a:stretch>
            <a:fillRect/>
          </a:stretch>
        </p:blipFill>
        <p:spPr>
          <a:xfrm>
            <a:off x="4214810" y="0"/>
            <a:ext cx="408398" cy="585168"/>
          </a:xfrm>
          <a:prstGeom prst="rect">
            <a:avLst/>
          </a:prstGeom>
        </p:spPr>
      </p:pic>
      <p:graphicFrame>
        <p:nvGraphicFramePr>
          <p:cNvPr id="141316" name="Object 4"/>
          <p:cNvGraphicFramePr>
            <a:graphicFrameLocks noChangeAspect="1"/>
          </p:cNvGraphicFramePr>
          <p:nvPr/>
        </p:nvGraphicFramePr>
        <p:xfrm>
          <a:off x="285720" y="2643182"/>
          <a:ext cx="7000924" cy="1374113"/>
        </p:xfrm>
        <a:graphic>
          <a:graphicData uri="http://schemas.openxmlformats.org/presentationml/2006/ole">
            <p:oleObj spid="_x0000_s141316" name="公式" r:id="rId6" imgW="2590560" imgH="507960" progId="Equation.3">
              <p:embed/>
            </p:oleObj>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3"/>
          <p:cNvSpPr>
            <a:spLocks noGrp="1" noChangeArrowheads="1"/>
          </p:cNvSpPr>
          <p:nvPr>
            <p:ph type="body" idx="1"/>
          </p:nvPr>
        </p:nvSpPr>
        <p:spPr>
          <a:xfrm>
            <a:off x="0" y="642918"/>
            <a:ext cx="9144000" cy="6215082"/>
          </a:xfrm>
        </p:spPr>
        <p:txBody>
          <a:bodyPr/>
          <a:lstStyle/>
          <a:p>
            <a:pPr eaLnBrk="1" hangingPunct="1">
              <a:buNone/>
            </a:pPr>
            <a:r>
              <a:rPr lang="zh-CN" altLang="en-US" sz="2400" b="1" smtClean="0">
                <a:solidFill>
                  <a:schemeClr val="tx1"/>
                </a:solidFill>
                <a:latin typeface="微软雅黑" pitchFamily="34" charset="-122"/>
                <a:ea typeface="微软雅黑" pitchFamily="34" charset="-122"/>
              </a:rPr>
              <a:t>设有参数的函数：</a:t>
            </a:r>
            <a:endParaRPr lang="zh-CN" altLang="en-US" sz="2400" b="1" dirty="0" smtClean="0">
              <a:solidFill>
                <a:schemeClr val="tx1"/>
              </a:solidFill>
              <a:latin typeface="微软雅黑" pitchFamily="34" charset="-122"/>
              <a:ea typeface="微软雅黑" pitchFamily="34" charset="-122"/>
            </a:endParaRPr>
          </a:p>
          <a:p>
            <a:pPr eaLnBrk="1" hangingPunct="1">
              <a:buNone/>
            </a:pPr>
            <a:r>
              <a:rPr lang="zh-CN" altLang="en-US" dirty="0" smtClean="0"/>
              <a:t> </a:t>
            </a:r>
          </a:p>
        </p:txBody>
      </p:sp>
      <p:graphicFrame>
        <p:nvGraphicFramePr>
          <p:cNvPr id="8194" name="Object 4"/>
          <p:cNvGraphicFramePr>
            <a:graphicFrameLocks noChangeAspect="1"/>
          </p:cNvGraphicFramePr>
          <p:nvPr/>
        </p:nvGraphicFramePr>
        <p:xfrm>
          <a:off x="414338" y="1476375"/>
          <a:ext cx="7745412" cy="5181600"/>
        </p:xfrm>
        <a:graphic>
          <a:graphicData uri="http://schemas.openxmlformats.org/presentationml/2006/ole">
            <p:oleObj spid="_x0000_s68610" name="公式" r:id="rId3" imgW="3416040" imgH="2286000" progId="Equation.3">
              <p:embed/>
            </p:oleObj>
          </a:graphicData>
        </a:graphic>
      </p:graphicFrame>
      <p:graphicFrame>
        <p:nvGraphicFramePr>
          <p:cNvPr id="8195" name="Object 5"/>
          <p:cNvGraphicFramePr>
            <a:graphicFrameLocks noChangeAspect="1"/>
          </p:cNvGraphicFramePr>
          <p:nvPr/>
        </p:nvGraphicFramePr>
        <p:xfrm>
          <a:off x="2928926" y="785794"/>
          <a:ext cx="2917825" cy="579438"/>
        </p:xfrm>
        <a:graphic>
          <a:graphicData uri="http://schemas.openxmlformats.org/presentationml/2006/ole">
            <p:oleObj spid="_x0000_s68611" name="公式" r:id="rId4" imgW="1269720" imgH="253800" progId="Equation.3">
              <p:embed/>
            </p:oleObj>
          </a:graphicData>
        </a:graphic>
      </p:graphicFrame>
      <p:sp>
        <p:nvSpPr>
          <p:cNvPr id="5" name="灯片编号占位符 4"/>
          <p:cNvSpPr>
            <a:spLocks noGrp="1"/>
          </p:cNvSpPr>
          <p:nvPr>
            <p:ph type="sldNum" sz="quarter" idx="12"/>
          </p:nvPr>
        </p:nvSpPr>
        <p:spPr/>
        <p:txBody>
          <a:bodyPr/>
          <a:lstStyle/>
          <a:p>
            <a:pPr>
              <a:defRPr/>
            </a:pPr>
            <a:fld id="{7E4690C5-E9ED-4F00-BB42-B2796919A211}" type="slidenum">
              <a:rPr lang="zh-CN" altLang="en-US" smtClean="0"/>
              <a:pPr>
                <a:defRPr/>
              </a:pPr>
              <a:t>12</a:t>
            </a:fld>
            <a:endParaRPr lang="zh-CN" altLang="en-US"/>
          </a:p>
        </p:txBody>
      </p:sp>
      <p:pic>
        <p:nvPicPr>
          <p:cNvPr id="6" name="Picture 4">
            <a:extLst>
              <a:ext uri="{FF2B5EF4-FFF2-40B4-BE49-F238E27FC236}">
                <a16:creationId xmlns:a16="http://schemas.microsoft.com/office/drawing/2014/main" xmlns="" id="{7BCE9CE2-CFEA-42A4-8595-A8337081C52D}"/>
              </a:ext>
            </a:extLst>
          </p:cNvPr>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8501090" y="6143644"/>
            <a:ext cx="297867" cy="28575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7" name="TextBox 6"/>
          <p:cNvSpPr txBox="1"/>
          <p:nvPr/>
        </p:nvSpPr>
        <p:spPr>
          <a:xfrm>
            <a:off x="0" y="0"/>
            <a:ext cx="7072362" cy="732508"/>
          </a:xfrm>
          <a:prstGeom prst="rect">
            <a:avLst/>
          </a:prstGeom>
          <a:noFill/>
        </p:spPr>
        <p:txBody>
          <a:bodyPr wrap="square" rtlCol="0">
            <a:spAutoFit/>
          </a:bodyPr>
          <a:lstStyle/>
          <a:p>
            <a:pPr>
              <a:lnSpc>
                <a:spcPct val="130000"/>
              </a:lnSpc>
            </a:pPr>
            <a:r>
              <a:rPr lang="zh-CN" altLang="en-US" sz="3200" b="1" smtClean="0">
                <a:solidFill>
                  <a:schemeClr val="accent4">
                    <a:lumMod val="75000"/>
                  </a:schemeClr>
                </a:solidFill>
                <a:latin typeface="华文新魏" pitchFamily="2" charset="-122"/>
                <a:ea typeface="华文新魏" pitchFamily="2" charset="-122"/>
              </a:rPr>
              <a:t>四、参数函数的权逆阵及中误差</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3"/>
          <p:cNvSpPr>
            <a:spLocks noGrp="1" noChangeArrowheads="1"/>
          </p:cNvSpPr>
          <p:nvPr>
            <p:ph type="body" idx="1"/>
          </p:nvPr>
        </p:nvSpPr>
        <p:spPr>
          <a:xfrm>
            <a:off x="0" y="0"/>
            <a:ext cx="9144000" cy="6858000"/>
          </a:xfrm>
        </p:spPr>
        <p:txBody>
          <a:bodyPr/>
          <a:lstStyle/>
          <a:p>
            <a:pPr eaLnBrk="1" hangingPunct="1">
              <a:buNone/>
            </a:pPr>
            <a:r>
              <a:rPr lang="en-US" altLang="zh-CN" dirty="0" smtClean="0"/>
              <a:t> </a:t>
            </a:r>
            <a:endParaRPr lang="zh-CN" altLang="en-US" dirty="0" smtClean="0"/>
          </a:p>
        </p:txBody>
      </p:sp>
      <p:sp>
        <p:nvSpPr>
          <p:cNvPr id="4" name="TextBox 3"/>
          <p:cNvSpPr txBox="1"/>
          <p:nvPr/>
        </p:nvSpPr>
        <p:spPr>
          <a:xfrm>
            <a:off x="285720" y="2500306"/>
            <a:ext cx="8501122" cy="581057"/>
          </a:xfrm>
          <a:prstGeom prst="rect">
            <a:avLst/>
          </a:prstGeom>
          <a:noFill/>
        </p:spPr>
        <p:txBody>
          <a:bodyPr wrap="square" rtlCol="0">
            <a:spAutoFit/>
          </a:bodyPr>
          <a:lstStyle/>
          <a:p>
            <a:pPr>
              <a:lnSpc>
                <a:spcPct val="150000"/>
              </a:lnSpc>
            </a:pPr>
            <a:r>
              <a:rPr lang="en-US" altLang="zh-CN" sz="2400" smtClean="0">
                <a:latin typeface="微软雅黑" pitchFamily="34" charset="-122"/>
                <a:ea typeface="微软雅黑" pitchFamily="34" charset="-122"/>
              </a:rPr>
              <a:t>- -</a:t>
            </a:r>
            <a:r>
              <a:rPr lang="zh-CN" altLang="en-US" sz="2400" smtClean="0">
                <a:latin typeface="微软雅黑" pitchFamily="34" charset="-122"/>
                <a:ea typeface="微软雅黑" pitchFamily="34" charset="-122"/>
              </a:rPr>
              <a:t>上式为</a:t>
            </a:r>
            <a:r>
              <a:rPr lang="zh-CN" altLang="en-US" sz="2400" b="1" dirty="0" smtClean="0">
                <a:latin typeface="微软雅黑" pitchFamily="34" charset="-122"/>
                <a:ea typeface="微软雅黑" pitchFamily="34" charset="-122"/>
              </a:rPr>
              <a:t>权函数</a:t>
            </a:r>
            <a:r>
              <a:rPr lang="zh-CN" altLang="en-US" sz="2400" b="1" smtClean="0">
                <a:latin typeface="微软雅黑" pitchFamily="34" charset="-122"/>
                <a:ea typeface="微软雅黑" pitchFamily="34" charset="-122"/>
              </a:rPr>
              <a:t>式</a:t>
            </a:r>
            <a:r>
              <a:rPr lang="zh-CN" altLang="en-US" sz="2400" smtClean="0">
                <a:latin typeface="微软雅黑" pitchFamily="34" charset="-122"/>
                <a:ea typeface="微软雅黑" pitchFamily="34" charset="-122"/>
              </a:rPr>
              <a:t>（为</a:t>
            </a:r>
            <a:r>
              <a:rPr lang="zh-CN" altLang="en-US" sz="2400" dirty="0" smtClean="0">
                <a:latin typeface="微软雅黑" pitchFamily="34" charset="-122"/>
                <a:ea typeface="微软雅黑" pitchFamily="34" charset="-122"/>
              </a:rPr>
              <a:t>精度传播准备的线性化函数式）</a:t>
            </a:r>
            <a:endParaRPr lang="zh-CN" altLang="en-US" sz="2400" dirty="0">
              <a:latin typeface="微软雅黑" pitchFamily="34" charset="-122"/>
              <a:ea typeface="微软雅黑" pitchFamily="34" charset="-122"/>
            </a:endParaRPr>
          </a:p>
        </p:txBody>
      </p:sp>
      <p:graphicFrame>
        <p:nvGraphicFramePr>
          <p:cNvPr id="2" name="Object 4"/>
          <p:cNvGraphicFramePr>
            <a:graphicFrameLocks noChangeAspect="1"/>
          </p:cNvGraphicFramePr>
          <p:nvPr/>
        </p:nvGraphicFramePr>
        <p:xfrm>
          <a:off x="1000100" y="3357562"/>
          <a:ext cx="4263388" cy="2329580"/>
        </p:xfrm>
        <a:graphic>
          <a:graphicData uri="http://schemas.openxmlformats.org/presentationml/2006/ole">
            <p:oleObj spid="_x0000_s69635" name="公式" r:id="rId3" imgW="1904760" imgH="1041120" progId="Equation.3">
              <p:embed/>
            </p:oleObj>
          </a:graphicData>
        </a:graphic>
      </p:graphicFrame>
      <p:graphicFrame>
        <p:nvGraphicFramePr>
          <p:cNvPr id="69636" name="Object 4"/>
          <p:cNvGraphicFramePr>
            <a:graphicFrameLocks noChangeAspect="1"/>
          </p:cNvGraphicFramePr>
          <p:nvPr/>
        </p:nvGraphicFramePr>
        <p:xfrm>
          <a:off x="93663" y="642938"/>
          <a:ext cx="8791575" cy="1803400"/>
        </p:xfrm>
        <a:graphic>
          <a:graphicData uri="http://schemas.openxmlformats.org/presentationml/2006/ole">
            <p:oleObj spid="_x0000_s69636" name="公式" r:id="rId4" imgW="3466800" imgH="711000" progId="Equation.3">
              <p:embed/>
            </p:oleObj>
          </a:graphicData>
        </a:graphic>
      </p:graphicFrame>
      <p:sp>
        <p:nvSpPr>
          <p:cNvPr id="7" name="灯片编号占位符 6"/>
          <p:cNvSpPr>
            <a:spLocks noGrp="1"/>
          </p:cNvSpPr>
          <p:nvPr>
            <p:ph type="sldNum" sz="quarter" idx="12"/>
          </p:nvPr>
        </p:nvSpPr>
        <p:spPr/>
        <p:txBody>
          <a:bodyPr/>
          <a:lstStyle/>
          <a:p>
            <a:pPr>
              <a:defRPr/>
            </a:pPr>
            <a:fld id="{7E4690C5-E9ED-4F00-BB42-B2796919A211}" type="slidenum">
              <a:rPr lang="zh-CN" altLang="en-US" smtClean="0"/>
              <a:pPr>
                <a:defRPr/>
              </a:pPr>
              <a:t>13</a:t>
            </a:fld>
            <a:endParaRPr lang="zh-CN" altLang="en-US"/>
          </a:p>
        </p:txBody>
      </p:sp>
      <p:pic>
        <p:nvPicPr>
          <p:cNvPr id="8" name="Picture 4">
            <a:extLst>
              <a:ext uri="{FF2B5EF4-FFF2-40B4-BE49-F238E27FC236}">
                <a16:creationId xmlns:a16="http://schemas.microsoft.com/office/drawing/2014/main" xmlns="" id="{7BCE9CE2-CFEA-42A4-8595-A8337081C52D}"/>
              </a:ext>
            </a:extLst>
          </p:cNvPr>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8501090" y="6143644"/>
            <a:ext cx="297867" cy="28575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9" name="TextBox 8"/>
          <p:cNvSpPr txBox="1"/>
          <p:nvPr/>
        </p:nvSpPr>
        <p:spPr>
          <a:xfrm>
            <a:off x="214282" y="0"/>
            <a:ext cx="4000528" cy="572464"/>
          </a:xfrm>
          <a:prstGeom prst="rect">
            <a:avLst/>
          </a:prstGeom>
          <a:noFill/>
        </p:spPr>
        <p:txBody>
          <a:bodyPr wrap="square" rtlCol="0">
            <a:spAutoFit/>
          </a:bodyPr>
          <a:lstStyle/>
          <a:p>
            <a:pPr>
              <a:lnSpc>
                <a:spcPct val="130000"/>
              </a:lnSpc>
            </a:pPr>
            <a:r>
              <a:rPr lang="zh-CN" altLang="en-US" sz="2400" b="1" smtClean="0">
                <a:latin typeface="微软雅黑" pitchFamily="34" charset="-122"/>
                <a:ea typeface="微软雅黑" pitchFamily="34" charset="-122"/>
              </a:rPr>
              <a:t>或者对函数取全微分：</a:t>
            </a:r>
            <a:endParaRPr lang="zh-CN" altLang="en-US" sz="2400" b="1" dirty="0">
              <a:latin typeface="微软雅黑" pitchFamily="34" charset="-122"/>
              <a:ea typeface="微软雅黑" pitchFamily="34" charset="-122"/>
            </a:endParaRPr>
          </a:p>
        </p:txBody>
      </p:sp>
      <p:sp>
        <p:nvSpPr>
          <p:cNvPr id="10" name="TextBox 9"/>
          <p:cNvSpPr txBox="1"/>
          <p:nvPr/>
        </p:nvSpPr>
        <p:spPr>
          <a:xfrm>
            <a:off x="1142976" y="5929330"/>
            <a:ext cx="3929090" cy="452432"/>
          </a:xfrm>
          <a:prstGeom prst="rect">
            <a:avLst/>
          </a:prstGeom>
          <a:noFill/>
        </p:spPr>
        <p:txBody>
          <a:bodyPr wrap="square" rtlCol="0">
            <a:spAutoFit/>
          </a:bodyPr>
          <a:lstStyle/>
          <a:p>
            <a:pPr>
              <a:lnSpc>
                <a:spcPct val="130000"/>
              </a:lnSpc>
            </a:pPr>
            <a:r>
              <a:rPr lang="en-US" altLang="zh-CN" b="1" smtClean="0">
                <a:solidFill>
                  <a:srgbClr val="FF0000"/>
                </a:solidFill>
                <a:latin typeface="微软雅黑" pitchFamily="34" charset="-122"/>
                <a:ea typeface="微软雅黑" pitchFamily="34" charset="-122"/>
              </a:rPr>
              <a:t>P116 </a:t>
            </a:r>
            <a:r>
              <a:rPr lang="zh-CN" altLang="en-US" b="1" smtClean="0">
                <a:solidFill>
                  <a:srgbClr val="FF0000"/>
                </a:solidFill>
                <a:latin typeface="微软雅黑" pitchFamily="34" charset="-122"/>
                <a:ea typeface="微软雅黑" pitchFamily="34" charset="-122"/>
              </a:rPr>
              <a:t>例</a:t>
            </a:r>
            <a:r>
              <a:rPr lang="en-US" altLang="zh-CN" b="1" smtClean="0">
                <a:solidFill>
                  <a:srgbClr val="FF0000"/>
                </a:solidFill>
                <a:latin typeface="微软雅黑" pitchFamily="34" charset="-122"/>
                <a:ea typeface="微软雅黑" pitchFamily="34" charset="-122"/>
              </a:rPr>
              <a:t>6-2</a:t>
            </a:r>
            <a:r>
              <a:rPr lang="zh-CN" altLang="en-US" b="1" smtClean="0">
                <a:solidFill>
                  <a:srgbClr val="FF0000"/>
                </a:solidFill>
                <a:latin typeface="微软雅黑" pitchFamily="34" charset="-122"/>
                <a:ea typeface="微软雅黑" pitchFamily="34" charset="-122"/>
              </a:rPr>
              <a:t>，</a:t>
            </a:r>
            <a:r>
              <a:rPr lang="en-US" altLang="zh-CN" b="1" smtClean="0">
                <a:solidFill>
                  <a:srgbClr val="FF0000"/>
                </a:solidFill>
                <a:latin typeface="微软雅黑" pitchFamily="34" charset="-122"/>
                <a:ea typeface="微软雅黑" pitchFamily="34" charset="-122"/>
              </a:rPr>
              <a:t>P118 </a:t>
            </a:r>
            <a:r>
              <a:rPr lang="zh-CN" altLang="en-US" b="1" smtClean="0">
                <a:solidFill>
                  <a:srgbClr val="FF0000"/>
                </a:solidFill>
                <a:latin typeface="微软雅黑" pitchFamily="34" charset="-122"/>
                <a:ea typeface="微软雅黑" pitchFamily="34" charset="-122"/>
              </a:rPr>
              <a:t>例</a:t>
            </a:r>
            <a:r>
              <a:rPr lang="en-US" altLang="zh-CN" b="1" smtClean="0">
                <a:solidFill>
                  <a:srgbClr val="FF0000"/>
                </a:solidFill>
                <a:latin typeface="微软雅黑" pitchFamily="34" charset="-122"/>
                <a:ea typeface="微软雅黑" pitchFamily="34" charset="-122"/>
              </a:rPr>
              <a:t>6-4</a:t>
            </a:r>
            <a:r>
              <a:rPr lang="zh-CN" altLang="en-US" b="1" smtClean="0">
                <a:solidFill>
                  <a:srgbClr val="FF0000"/>
                </a:solidFill>
                <a:latin typeface="微软雅黑" pitchFamily="34" charset="-122"/>
                <a:ea typeface="微软雅黑" pitchFamily="34" charset="-122"/>
              </a:rPr>
              <a:t> ，例</a:t>
            </a:r>
            <a:r>
              <a:rPr lang="en-US" altLang="zh-CN" b="1" smtClean="0">
                <a:solidFill>
                  <a:srgbClr val="FF0000"/>
                </a:solidFill>
                <a:latin typeface="微软雅黑" pitchFamily="34" charset="-122"/>
                <a:ea typeface="微软雅黑" pitchFamily="34" charset="-122"/>
              </a:rPr>
              <a:t>6-5</a:t>
            </a:r>
            <a:endParaRPr lang="zh-CN" altLang="en-US" b="1" dirty="0">
              <a:solidFill>
                <a:srgbClr val="FF0000"/>
              </a:solidFill>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Rectangle 3"/>
          <p:cNvSpPr>
            <a:spLocks noGrp="1" noChangeArrowheads="1"/>
          </p:cNvSpPr>
          <p:nvPr>
            <p:ph type="body" sz="half" idx="1"/>
          </p:nvPr>
        </p:nvSpPr>
        <p:spPr>
          <a:xfrm>
            <a:off x="0" y="642918"/>
            <a:ext cx="9001156" cy="6026170"/>
          </a:xfrm>
        </p:spPr>
        <p:txBody>
          <a:bodyPr/>
          <a:lstStyle/>
          <a:p>
            <a:pPr marL="0" indent="0" eaLnBrk="1" hangingPunct="1">
              <a:buNone/>
            </a:pPr>
            <a:r>
              <a:rPr lang="zh-CN" altLang="en-US" sz="2400" smtClean="0">
                <a:solidFill>
                  <a:schemeClr val="tx1"/>
                </a:solidFill>
                <a:latin typeface="+mn-ea"/>
              </a:rPr>
              <a:t>   将</a:t>
            </a:r>
            <a:r>
              <a:rPr lang="zh-CN" altLang="en-US" sz="2400" dirty="0" smtClean="0">
                <a:solidFill>
                  <a:schemeClr val="tx1"/>
                </a:solidFill>
                <a:latin typeface="+mn-ea"/>
              </a:rPr>
              <a:t>误差方程的</a:t>
            </a:r>
            <a:r>
              <a:rPr lang="en-US" altLang="zh-CN" sz="2400" dirty="0" smtClean="0">
                <a:solidFill>
                  <a:schemeClr val="tx1"/>
                </a:solidFill>
                <a:latin typeface="+mn-ea"/>
              </a:rPr>
              <a:t>V</a:t>
            </a:r>
            <a:r>
              <a:rPr lang="en-US" altLang="zh-CN" sz="2400" baseline="-25000" dirty="0" smtClean="0">
                <a:solidFill>
                  <a:schemeClr val="tx1"/>
                </a:solidFill>
                <a:latin typeface="+mn-ea"/>
              </a:rPr>
              <a:t>i</a:t>
            </a:r>
            <a:r>
              <a:rPr lang="zh-CN" altLang="zh-CN" sz="2400" dirty="0" smtClean="0">
                <a:solidFill>
                  <a:schemeClr val="tx1"/>
                </a:solidFill>
                <a:latin typeface="+mn-ea"/>
              </a:rPr>
              <a:t>按</a:t>
            </a:r>
            <a:r>
              <a:rPr lang="zh-CN" altLang="en-US" sz="2400" dirty="0" smtClean="0">
                <a:solidFill>
                  <a:schemeClr val="tx1"/>
                </a:solidFill>
                <a:latin typeface="+mn-ea"/>
              </a:rPr>
              <a:t>条件方程进行组合，消去参数，就可得到完全相同的条件方程及闭合差。</a:t>
            </a:r>
          </a:p>
          <a:p>
            <a:pPr marL="0" indent="0" eaLnBrk="1" hangingPunct="1">
              <a:buNone/>
            </a:pPr>
            <a:r>
              <a:rPr lang="zh-CN" altLang="en-US" sz="2400" smtClean="0">
                <a:solidFill>
                  <a:schemeClr val="tx1"/>
                </a:solidFill>
                <a:latin typeface="+mn-ea"/>
              </a:rPr>
              <a:t>    对于同一个平差问题，条件平差</a:t>
            </a:r>
            <a:r>
              <a:rPr lang="zh-CN" altLang="en-US" sz="2400" dirty="0" smtClean="0">
                <a:solidFill>
                  <a:schemeClr val="tx1"/>
                </a:solidFill>
                <a:latin typeface="+mn-ea"/>
              </a:rPr>
              <a:t>与间接</a:t>
            </a:r>
            <a:r>
              <a:rPr lang="zh-CN" altLang="en-US" sz="2400" smtClean="0">
                <a:solidFill>
                  <a:schemeClr val="tx1"/>
                </a:solidFill>
                <a:latin typeface="+mn-ea"/>
              </a:rPr>
              <a:t>平差都遵循最小二乘原则，故得到的观测值平差值和单位权方差估值等完全相同。但间接平差还可以得到参数平差值及其方差矩阵。</a:t>
            </a:r>
            <a:endParaRPr lang="zh-CN" altLang="en-US" sz="2400" dirty="0" smtClean="0">
              <a:solidFill>
                <a:schemeClr val="tx1"/>
              </a:solidFill>
              <a:latin typeface="+mn-ea"/>
            </a:endParaRPr>
          </a:p>
          <a:p>
            <a:pPr eaLnBrk="1" hangingPunct="1">
              <a:buNone/>
            </a:pPr>
            <a:r>
              <a:rPr lang="zh-CN" altLang="en-US" sz="2000" b="1" dirty="0" smtClean="0">
                <a:solidFill>
                  <a:srgbClr val="FF33CC"/>
                </a:solidFill>
                <a:latin typeface="微软雅黑" pitchFamily="34" charset="-122"/>
                <a:ea typeface="微软雅黑" pitchFamily="34" charset="-122"/>
              </a:rPr>
              <a:t>间接平差优点：</a:t>
            </a:r>
            <a:endParaRPr lang="en-US" altLang="zh-CN" sz="2000" b="1" dirty="0" smtClean="0">
              <a:solidFill>
                <a:srgbClr val="FF33CC"/>
              </a:solidFill>
              <a:latin typeface="微软雅黑" pitchFamily="34" charset="-122"/>
              <a:ea typeface="微软雅黑" pitchFamily="34" charset="-122"/>
            </a:endParaRPr>
          </a:p>
          <a:p>
            <a:pPr eaLnBrk="1" hangingPunct="1">
              <a:buNone/>
            </a:pPr>
            <a:r>
              <a:rPr lang="en-US" altLang="zh-CN" sz="2000" dirty="0" smtClean="0">
                <a:solidFill>
                  <a:schemeClr val="tx1"/>
                </a:solidFill>
                <a:latin typeface="宋体" pitchFamily="2" charset="-122"/>
                <a:ea typeface="宋体" pitchFamily="2" charset="-122"/>
              </a:rPr>
              <a:t>1</a:t>
            </a:r>
            <a:r>
              <a:rPr lang="zh-CN" altLang="en-US" sz="2000" dirty="0" smtClean="0">
                <a:solidFill>
                  <a:schemeClr val="tx1"/>
                </a:solidFill>
                <a:latin typeface="宋体" pitchFamily="2" charset="-122"/>
                <a:ea typeface="宋体" pitchFamily="2" charset="-122"/>
              </a:rPr>
              <a:t>、</a:t>
            </a:r>
            <a:r>
              <a:rPr lang="zh-CN" altLang="en-US" sz="2000" b="1" dirty="0" smtClean="0">
                <a:solidFill>
                  <a:schemeClr val="tx1"/>
                </a:solidFill>
                <a:latin typeface="仿宋" pitchFamily="49" charset="-122"/>
                <a:ea typeface="仿宋" pitchFamily="49" charset="-122"/>
              </a:rPr>
              <a:t>可直接得出参数的平差值。</a:t>
            </a:r>
          </a:p>
          <a:p>
            <a:pPr eaLnBrk="1" hangingPunct="1">
              <a:buNone/>
            </a:pPr>
            <a:r>
              <a:rPr lang="en-US" altLang="zh-CN" sz="2000" b="1" smtClean="0">
                <a:solidFill>
                  <a:schemeClr val="tx1"/>
                </a:solidFill>
                <a:latin typeface="仿宋" pitchFamily="49" charset="-122"/>
                <a:ea typeface="仿宋" pitchFamily="49" charset="-122"/>
              </a:rPr>
              <a:t>2</a:t>
            </a:r>
            <a:r>
              <a:rPr lang="zh-CN" altLang="en-US" sz="2000" b="1" smtClean="0">
                <a:solidFill>
                  <a:schemeClr val="tx1"/>
                </a:solidFill>
                <a:latin typeface="仿宋" pitchFamily="49" charset="-122"/>
                <a:ea typeface="仿宋" pitchFamily="49" charset="-122"/>
              </a:rPr>
              <a:t>、精度评定方便。 </a:t>
            </a:r>
            <a:endParaRPr lang="zh-CN" altLang="en-US" sz="2000" b="1" dirty="0" smtClean="0">
              <a:solidFill>
                <a:schemeClr val="tx1"/>
              </a:solidFill>
              <a:latin typeface="仿宋" pitchFamily="49" charset="-122"/>
              <a:ea typeface="仿宋" pitchFamily="49" charset="-122"/>
            </a:endParaRPr>
          </a:p>
          <a:p>
            <a:pPr eaLnBrk="1" hangingPunct="1">
              <a:buNone/>
            </a:pPr>
            <a:r>
              <a:rPr lang="en-US" altLang="zh-CN" sz="2000" b="1" dirty="0" smtClean="0">
                <a:solidFill>
                  <a:schemeClr val="tx1"/>
                </a:solidFill>
                <a:latin typeface="仿宋" pitchFamily="49" charset="-122"/>
                <a:ea typeface="仿宋" pitchFamily="49" charset="-122"/>
              </a:rPr>
              <a:t>3</a:t>
            </a:r>
            <a:r>
              <a:rPr lang="zh-CN" altLang="en-US" sz="2000" b="1" dirty="0" smtClean="0">
                <a:solidFill>
                  <a:schemeClr val="tx1"/>
                </a:solidFill>
                <a:latin typeface="仿宋" pitchFamily="49" charset="-122"/>
                <a:ea typeface="仿宋" pitchFamily="49" charset="-122"/>
              </a:rPr>
              <a:t>、误差方程的列立较程式化，便于编程。  </a:t>
            </a:r>
          </a:p>
          <a:p>
            <a:pPr eaLnBrk="1" hangingPunct="1">
              <a:buNone/>
            </a:pPr>
            <a:r>
              <a:rPr lang="zh-CN" altLang="en-US" sz="2000" b="1" dirty="0" smtClean="0">
                <a:solidFill>
                  <a:srgbClr val="FF33CC"/>
                </a:solidFill>
                <a:latin typeface="微软雅黑" pitchFamily="34" charset="-122"/>
                <a:ea typeface="微软雅黑" pitchFamily="34" charset="-122"/>
              </a:rPr>
              <a:t>条件平差</a:t>
            </a:r>
            <a:r>
              <a:rPr lang="zh-CN" altLang="en-US" sz="2000" b="1" smtClean="0">
                <a:solidFill>
                  <a:srgbClr val="FF33CC"/>
                </a:solidFill>
                <a:latin typeface="微软雅黑" pitchFamily="34" charset="-122"/>
                <a:ea typeface="微软雅黑" pitchFamily="34" charset="-122"/>
              </a:rPr>
              <a:t>优点：</a:t>
            </a:r>
            <a:endParaRPr lang="en-US" altLang="zh-CN" sz="2000" b="1" smtClean="0">
              <a:solidFill>
                <a:srgbClr val="FF33CC"/>
              </a:solidFill>
              <a:latin typeface="微软雅黑" pitchFamily="34" charset="-122"/>
              <a:ea typeface="微软雅黑" pitchFamily="34" charset="-122"/>
            </a:endParaRPr>
          </a:p>
          <a:p>
            <a:pPr eaLnBrk="1" hangingPunct="1">
              <a:buNone/>
            </a:pPr>
            <a:r>
              <a:rPr lang="en-US" altLang="zh-CN" sz="2000" b="1" smtClean="0">
                <a:solidFill>
                  <a:srgbClr val="FF33CC"/>
                </a:solidFill>
                <a:latin typeface="微软雅黑" pitchFamily="34" charset="-122"/>
                <a:ea typeface="微软雅黑" pitchFamily="34" charset="-122"/>
              </a:rPr>
              <a:t>     </a:t>
            </a:r>
            <a:r>
              <a:rPr lang="zh-CN" altLang="en-US" sz="2000" b="1" smtClean="0">
                <a:solidFill>
                  <a:schemeClr val="tx1"/>
                </a:solidFill>
                <a:latin typeface="仿宋" pitchFamily="49" charset="-122"/>
                <a:ea typeface="仿宋" pitchFamily="49" charset="-122"/>
              </a:rPr>
              <a:t>条件式</a:t>
            </a:r>
            <a:r>
              <a:rPr lang="zh-CN" altLang="en-US" sz="2000" b="1" dirty="0" smtClean="0">
                <a:solidFill>
                  <a:schemeClr val="tx1"/>
                </a:solidFill>
                <a:latin typeface="仿宋" pitchFamily="49" charset="-122"/>
                <a:ea typeface="仿宋" pitchFamily="49" charset="-122"/>
              </a:rPr>
              <a:t>列立灵活，多余观测数少时条件方程比较少。</a:t>
            </a:r>
          </a:p>
          <a:p>
            <a:pPr eaLnBrk="1" hangingPunct="1"/>
            <a:endParaRPr lang="en-US" altLang="zh-CN" b="1" dirty="0" smtClean="0"/>
          </a:p>
        </p:txBody>
      </p:sp>
      <p:graphicFrame>
        <p:nvGraphicFramePr>
          <p:cNvPr id="12290" name="Object 2"/>
          <p:cNvGraphicFramePr>
            <a:graphicFrameLocks noChangeAspect="1"/>
          </p:cNvGraphicFramePr>
          <p:nvPr>
            <p:ph sz="quarter" idx="2"/>
          </p:nvPr>
        </p:nvGraphicFramePr>
        <p:xfrm>
          <a:off x="2285984" y="4643446"/>
          <a:ext cx="4000528" cy="411890"/>
        </p:xfrm>
        <a:graphic>
          <a:graphicData uri="http://schemas.openxmlformats.org/presentationml/2006/ole">
            <p:oleObj spid="_x0000_s72706" name="公式" r:id="rId3" imgW="2349360" imgH="241200" progId="Equation.3">
              <p:embed/>
            </p:oleObj>
          </a:graphicData>
        </a:graphic>
      </p:graphicFrame>
      <p:sp>
        <p:nvSpPr>
          <p:cNvPr id="5" name="灯片编号占位符 4"/>
          <p:cNvSpPr>
            <a:spLocks noGrp="1"/>
          </p:cNvSpPr>
          <p:nvPr>
            <p:ph type="sldNum" sz="quarter" idx="12"/>
          </p:nvPr>
        </p:nvSpPr>
        <p:spPr/>
        <p:txBody>
          <a:bodyPr/>
          <a:lstStyle/>
          <a:p>
            <a:pPr>
              <a:defRPr/>
            </a:pPr>
            <a:fld id="{C9712535-C462-42E4-830D-73728525432D}" type="slidenum">
              <a:rPr lang="en-US" altLang="zh-CN" smtClean="0"/>
              <a:pPr>
                <a:defRPr/>
              </a:pPr>
              <a:t>14</a:t>
            </a:fld>
            <a:endParaRPr lang="en-US" altLang="zh-CN"/>
          </a:p>
        </p:txBody>
      </p:sp>
      <p:pic>
        <p:nvPicPr>
          <p:cNvPr id="6" name="Picture 4">
            <a:extLst>
              <a:ext uri="{FF2B5EF4-FFF2-40B4-BE49-F238E27FC236}">
                <a16:creationId xmlns:a16="http://schemas.microsoft.com/office/drawing/2014/main" xmlns="" id="{7BCE9CE2-CFEA-42A4-8595-A8337081C52D}"/>
              </a:ext>
            </a:extLst>
          </p:cNvPr>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8501090" y="6143644"/>
            <a:ext cx="297867" cy="28575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8" name="TextBox 7"/>
          <p:cNvSpPr txBox="1"/>
          <p:nvPr/>
        </p:nvSpPr>
        <p:spPr>
          <a:xfrm>
            <a:off x="0" y="0"/>
            <a:ext cx="6000760" cy="732508"/>
          </a:xfrm>
          <a:prstGeom prst="rect">
            <a:avLst/>
          </a:prstGeom>
          <a:noFill/>
        </p:spPr>
        <p:txBody>
          <a:bodyPr wrap="square" rtlCol="0">
            <a:spAutoFit/>
          </a:bodyPr>
          <a:lstStyle/>
          <a:p>
            <a:pPr>
              <a:lnSpc>
                <a:spcPct val="130000"/>
              </a:lnSpc>
            </a:pPr>
            <a:r>
              <a:rPr lang="zh-CN" altLang="en-US" sz="3200" b="1" smtClean="0">
                <a:solidFill>
                  <a:srgbClr val="C00000"/>
                </a:solidFill>
                <a:latin typeface="华文新魏" pitchFamily="2" charset="-122"/>
                <a:ea typeface="华文新魏" pitchFamily="2" charset="-122"/>
              </a:rPr>
              <a:t>条件平差与间接平差的关系：</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a:xfrm>
            <a:off x="0" y="0"/>
            <a:ext cx="4143404" cy="785818"/>
          </a:xfrm>
        </p:spPr>
        <p:txBody>
          <a:bodyPr/>
          <a:lstStyle/>
          <a:p>
            <a:pPr algn="l" eaLnBrk="1" hangingPunct="1"/>
            <a:r>
              <a:rPr lang="en-US" altLang="zh-CN" sz="3200" b="1" dirty="0" smtClean="0">
                <a:latin typeface="微软雅黑" pitchFamily="34" charset="-122"/>
                <a:ea typeface="微软雅黑" pitchFamily="34" charset="-122"/>
              </a:rPr>
              <a:t>6.4   </a:t>
            </a:r>
            <a:r>
              <a:rPr lang="zh-CN" altLang="en-US" sz="3200" b="1" dirty="0" smtClean="0">
                <a:latin typeface="微软雅黑" pitchFamily="34" charset="-122"/>
                <a:ea typeface="微软雅黑" pitchFamily="34" charset="-122"/>
              </a:rPr>
              <a:t>测边网间接平差</a:t>
            </a:r>
            <a:endParaRPr lang="zh-CN" altLang="en-US" sz="3200" b="1" dirty="0" smtClean="0"/>
          </a:p>
        </p:txBody>
      </p:sp>
      <p:sp>
        <p:nvSpPr>
          <p:cNvPr id="58371" name="Rectangle 3"/>
          <p:cNvSpPr>
            <a:spLocks noGrp="1" noChangeArrowheads="1"/>
          </p:cNvSpPr>
          <p:nvPr>
            <p:ph type="body" idx="1"/>
          </p:nvPr>
        </p:nvSpPr>
        <p:spPr>
          <a:xfrm>
            <a:off x="142844" y="714356"/>
            <a:ext cx="8643998" cy="4953016"/>
          </a:xfrm>
        </p:spPr>
        <p:txBody>
          <a:bodyPr/>
          <a:lstStyle/>
          <a:p>
            <a:pPr eaLnBrk="1" hangingPunct="1">
              <a:buNone/>
            </a:pPr>
            <a:r>
              <a:rPr lang="zh-CN" altLang="en-US" sz="2400" b="1" dirty="0" smtClean="0">
                <a:solidFill>
                  <a:srgbClr val="00B050"/>
                </a:solidFill>
                <a:latin typeface="微软雅黑" pitchFamily="34" charset="-122"/>
                <a:ea typeface="微软雅黑" pitchFamily="34" charset="-122"/>
              </a:rPr>
              <a:t>测边网必要起算数据个数</a:t>
            </a:r>
            <a:r>
              <a:rPr lang="en-US" altLang="zh-CN" sz="2400" b="1" dirty="0" smtClean="0">
                <a:solidFill>
                  <a:srgbClr val="00B050"/>
                </a:solidFill>
                <a:latin typeface="微软雅黑" pitchFamily="34" charset="-122"/>
                <a:ea typeface="微软雅黑" pitchFamily="34" charset="-122"/>
              </a:rPr>
              <a:t>d</a:t>
            </a:r>
            <a:r>
              <a:rPr lang="zh-CN" altLang="en-US" sz="2400" b="1" dirty="0" smtClean="0">
                <a:solidFill>
                  <a:srgbClr val="00B050"/>
                </a:solidFill>
                <a:latin typeface="微软雅黑" pitchFamily="34" charset="-122"/>
                <a:ea typeface="微软雅黑" pitchFamily="34" charset="-122"/>
              </a:rPr>
              <a:t>：</a:t>
            </a:r>
          </a:p>
          <a:p>
            <a:pPr eaLnBrk="1" hangingPunct="1">
              <a:buNone/>
            </a:pPr>
            <a:r>
              <a:rPr lang="zh-CN" altLang="en-US" sz="2400" b="1" smtClean="0">
                <a:solidFill>
                  <a:schemeClr val="tx1">
                    <a:lumMod val="90000"/>
                    <a:lumOff val="10000"/>
                  </a:schemeClr>
                </a:solidFill>
                <a:latin typeface="微软雅黑" pitchFamily="34" charset="-122"/>
                <a:ea typeface="微软雅黑" pitchFamily="34" charset="-122"/>
              </a:rPr>
              <a:t>     </a:t>
            </a:r>
            <a:r>
              <a:rPr lang="en-US" altLang="zh-CN" sz="2400" smtClean="0">
                <a:solidFill>
                  <a:schemeClr val="tx1">
                    <a:lumMod val="90000"/>
                    <a:lumOff val="10000"/>
                  </a:schemeClr>
                </a:solidFill>
                <a:latin typeface="微软雅黑" pitchFamily="34" charset="-122"/>
                <a:ea typeface="微软雅黑" pitchFamily="34" charset="-122"/>
              </a:rPr>
              <a:t>d=3 </a:t>
            </a:r>
            <a:r>
              <a:rPr lang="zh-CN" altLang="en-US" sz="2400" smtClean="0">
                <a:solidFill>
                  <a:schemeClr val="tx1">
                    <a:lumMod val="90000"/>
                    <a:lumOff val="10000"/>
                  </a:schemeClr>
                </a:solidFill>
                <a:latin typeface="微软雅黑" pitchFamily="34" charset="-122"/>
                <a:ea typeface="微软雅黑" pitchFamily="34" charset="-122"/>
              </a:rPr>
              <a:t>，</a:t>
            </a:r>
            <a:r>
              <a:rPr lang="en-US" altLang="zh-CN" sz="2400" smtClean="0">
                <a:solidFill>
                  <a:schemeClr val="tx1">
                    <a:lumMod val="90000"/>
                    <a:lumOff val="10000"/>
                  </a:schemeClr>
                </a:solidFill>
                <a:latin typeface="微软雅黑" pitchFamily="34" charset="-122"/>
                <a:ea typeface="微软雅黑" pitchFamily="34" charset="-122"/>
              </a:rPr>
              <a:t>[</a:t>
            </a:r>
            <a:r>
              <a:rPr lang="zh-CN" altLang="zh-CN" sz="2400" smtClean="0">
                <a:solidFill>
                  <a:schemeClr val="tx1">
                    <a:lumMod val="90000"/>
                    <a:lumOff val="10000"/>
                  </a:schemeClr>
                </a:solidFill>
                <a:latin typeface="微软雅黑" pitchFamily="34" charset="-122"/>
                <a:ea typeface="微软雅黑" pitchFamily="34" charset="-122"/>
              </a:rPr>
              <a:t>一点坐标</a:t>
            </a:r>
            <a:r>
              <a:rPr lang="zh-CN" altLang="en-US" sz="2400" smtClean="0">
                <a:solidFill>
                  <a:schemeClr val="tx1">
                    <a:lumMod val="90000"/>
                    <a:lumOff val="10000"/>
                  </a:schemeClr>
                </a:solidFill>
                <a:latin typeface="微软雅黑" pitchFamily="34" charset="-122"/>
                <a:ea typeface="微软雅黑" pitchFamily="34" charset="-122"/>
              </a:rPr>
              <a:t>（</a:t>
            </a:r>
            <a:r>
              <a:rPr lang="zh-CN" altLang="en-US" sz="2400" smtClean="0">
                <a:solidFill>
                  <a:srgbClr val="002060"/>
                </a:solidFill>
                <a:latin typeface="微软雅黑" pitchFamily="34" charset="-122"/>
                <a:ea typeface="微软雅黑" pitchFamily="34" charset="-122"/>
              </a:rPr>
              <a:t>定位</a:t>
            </a:r>
            <a:r>
              <a:rPr lang="zh-CN" altLang="en-US" sz="2400" smtClean="0">
                <a:solidFill>
                  <a:schemeClr val="tx1">
                    <a:lumMod val="90000"/>
                    <a:lumOff val="10000"/>
                  </a:schemeClr>
                </a:solidFill>
                <a:latin typeface="微软雅黑" pitchFamily="34" charset="-122"/>
                <a:ea typeface="微软雅黑" pitchFamily="34" charset="-122"/>
              </a:rPr>
              <a:t>）</a:t>
            </a:r>
            <a:r>
              <a:rPr lang="zh-CN" altLang="zh-CN" sz="2400" smtClean="0">
                <a:solidFill>
                  <a:schemeClr val="tx1">
                    <a:lumMod val="90000"/>
                    <a:lumOff val="10000"/>
                  </a:schemeClr>
                </a:solidFill>
                <a:latin typeface="微软雅黑" pitchFamily="34" charset="-122"/>
                <a:ea typeface="微软雅黑" pitchFamily="34" charset="-122"/>
              </a:rPr>
              <a:t>，一个起始方位角</a:t>
            </a:r>
            <a:r>
              <a:rPr lang="zh-CN" altLang="en-US" sz="2400" smtClean="0">
                <a:solidFill>
                  <a:schemeClr val="tx1">
                    <a:lumMod val="90000"/>
                    <a:lumOff val="10000"/>
                  </a:schemeClr>
                </a:solidFill>
                <a:latin typeface="微软雅黑" pitchFamily="34" charset="-122"/>
                <a:ea typeface="微软雅黑" pitchFamily="34" charset="-122"/>
              </a:rPr>
              <a:t>（</a:t>
            </a:r>
            <a:r>
              <a:rPr lang="zh-CN" altLang="en-US" sz="2400" smtClean="0">
                <a:solidFill>
                  <a:srgbClr val="002060"/>
                </a:solidFill>
                <a:latin typeface="微软雅黑" pitchFamily="34" charset="-122"/>
                <a:ea typeface="微软雅黑" pitchFamily="34" charset="-122"/>
              </a:rPr>
              <a:t>定向</a:t>
            </a:r>
            <a:r>
              <a:rPr lang="zh-CN" altLang="en-US" sz="2400" smtClean="0">
                <a:solidFill>
                  <a:schemeClr val="tx1">
                    <a:lumMod val="90000"/>
                    <a:lumOff val="10000"/>
                  </a:schemeClr>
                </a:solidFill>
                <a:latin typeface="微软雅黑" pitchFamily="34" charset="-122"/>
                <a:ea typeface="微软雅黑" pitchFamily="34" charset="-122"/>
              </a:rPr>
              <a:t>）</a:t>
            </a:r>
            <a:r>
              <a:rPr lang="en-US" altLang="zh-CN" sz="2400" smtClean="0">
                <a:solidFill>
                  <a:schemeClr val="tx1">
                    <a:lumMod val="90000"/>
                    <a:lumOff val="10000"/>
                  </a:schemeClr>
                </a:solidFill>
                <a:latin typeface="微软雅黑" pitchFamily="34" charset="-122"/>
                <a:ea typeface="微软雅黑" pitchFamily="34" charset="-122"/>
              </a:rPr>
              <a:t>]</a:t>
            </a:r>
            <a:endParaRPr lang="zh-CN" altLang="zh-CN" sz="2400" dirty="0" smtClean="0">
              <a:solidFill>
                <a:schemeClr val="tx1">
                  <a:lumMod val="90000"/>
                  <a:lumOff val="10000"/>
                </a:schemeClr>
              </a:solidFill>
              <a:latin typeface="微软雅黑" pitchFamily="34" charset="-122"/>
              <a:ea typeface="微软雅黑" pitchFamily="34" charset="-122"/>
            </a:endParaRPr>
          </a:p>
          <a:p>
            <a:pPr eaLnBrk="1" hangingPunct="1">
              <a:buNone/>
            </a:pPr>
            <a:r>
              <a:rPr lang="zh-CN" altLang="zh-CN" sz="2400" b="1" smtClean="0">
                <a:solidFill>
                  <a:srgbClr val="00B050"/>
                </a:solidFill>
                <a:latin typeface="微软雅黑" pitchFamily="34" charset="-122"/>
                <a:ea typeface="微软雅黑" pitchFamily="34" charset="-122"/>
              </a:rPr>
              <a:t>测</a:t>
            </a:r>
            <a:r>
              <a:rPr lang="zh-CN" altLang="zh-CN" sz="2400" b="1" dirty="0" smtClean="0">
                <a:solidFill>
                  <a:srgbClr val="00B050"/>
                </a:solidFill>
                <a:latin typeface="微软雅黑" pitchFamily="34" charset="-122"/>
                <a:ea typeface="微软雅黑" pitchFamily="34" charset="-122"/>
              </a:rPr>
              <a:t>边网参数个数</a:t>
            </a:r>
            <a:r>
              <a:rPr lang="en-US" altLang="zh-CN" sz="2400" b="1" dirty="0" smtClean="0">
                <a:solidFill>
                  <a:srgbClr val="00B050"/>
                </a:solidFill>
                <a:latin typeface="微软雅黑" pitchFamily="34" charset="-122"/>
                <a:ea typeface="微软雅黑" pitchFamily="34" charset="-122"/>
              </a:rPr>
              <a:t>t</a:t>
            </a:r>
            <a:r>
              <a:rPr lang="zh-CN" altLang="en-US" sz="2400" b="1" smtClean="0">
                <a:solidFill>
                  <a:srgbClr val="00B050"/>
                </a:solidFill>
                <a:latin typeface="微软雅黑" pitchFamily="34" charset="-122"/>
                <a:ea typeface="微软雅黑" pitchFamily="34" charset="-122"/>
              </a:rPr>
              <a:t>的确定：</a:t>
            </a:r>
            <a:endParaRPr lang="zh-CN" altLang="en-US" sz="2400" b="1" dirty="0" smtClean="0">
              <a:solidFill>
                <a:srgbClr val="00B050"/>
              </a:solidFill>
              <a:latin typeface="微软雅黑" pitchFamily="34" charset="-122"/>
              <a:ea typeface="微软雅黑" pitchFamily="34" charset="-122"/>
            </a:endParaRPr>
          </a:p>
          <a:p>
            <a:pPr eaLnBrk="1" hangingPunct="1">
              <a:buNone/>
            </a:pPr>
            <a:r>
              <a:rPr lang="en-US" altLang="zh-CN" sz="2000" b="1" smtClean="0">
                <a:solidFill>
                  <a:schemeClr val="tx1"/>
                </a:solidFill>
                <a:latin typeface="微软雅黑" pitchFamily="34" charset="-122"/>
                <a:ea typeface="微软雅黑" pitchFamily="34" charset="-122"/>
              </a:rPr>
              <a:t>1</a:t>
            </a:r>
            <a:r>
              <a:rPr lang="zh-CN" altLang="en-US" sz="2000" b="1" smtClean="0">
                <a:solidFill>
                  <a:schemeClr val="tx1"/>
                </a:solidFill>
                <a:latin typeface="微软雅黑" pitchFamily="34" charset="-122"/>
                <a:ea typeface="微软雅黑" pitchFamily="34" charset="-122"/>
              </a:rPr>
              <a:t>、网</a:t>
            </a:r>
            <a:r>
              <a:rPr lang="zh-CN" altLang="en-US" sz="2000" b="1" dirty="0" smtClean="0">
                <a:solidFill>
                  <a:schemeClr val="tx1"/>
                </a:solidFill>
                <a:latin typeface="微软雅黑" pitchFamily="34" charset="-122"/>
                <a:ea typeface="微软雅黑" pitchFamily="34" charset="-122"/>
              </a:rPr>
              <a:t>中具有必要起算数据时</a:t>
            </a:r>
          </a:p>
          <a:p>
            <a:pPr eaLnBrk="1" hangingPunct="1">
              <a:buNone/>
            </a:pPr>
            <a:r>
              <a:rPr lang="en-US" altLang="zh-CN" b="1" smtClean="0">
                <a:solidFill>
                  <a:schemeClr val="bg2">
                    <a:lumMod val="50000"/>
                  </a:schemeClr>
                </a:solidFill>
                <a:latin typeface="微软雅黑" pitchFamily="34" charset="-122"/>
                <a:ea typeface="微软雅黑" pitchFamily="34" charset="-122"/>
              </a:rPr>
              <a:t>           </a:t>
            </a:r>
            <a:r>
              <a:rPr lang="en-US" altLang="zh-CN" sz="2400" smtClean="0">
                <a:solidFill>
                  <a:schemeClr val="tx1">
                    <a:lumMod val="90000"/>
                    <a:lumOff val="10000"/>
                  </a:schemeClr>
                </a:solidFill>
                <a:latin typeface="微软雅黑" pitchFamily="34" charset="-122"/>
                <a:ea typeface="微软雅黑" pitchFamily="34" charset="-122"/>
              </a:rPr>
              <a:t>t</a:t>
            </a:r>
            <a:r>
              <a:rPr lang="en-US" altLang="zh-CN" sz="2400" dirty="0" smtClean="0">
                <a:solidFill>
                  <a:schemeClr val="tx1">
                    <a:lumMod val="90000"/>
                    <a:lumOff val="10000"/>
                  </a:schemeClr>
                </a:solidFill>
                <a:latin typeface="微软雅黑" pitchFamily="34" charset="-122"/>
                <a:ea typeface="微软雅黑" pitchFamily="34" charset="-122"/>
              </a:rPr>
              <a:t>=</a:t>
            </a:r>
            <a:r>
              <a:rPr lang="zh-CN" altLang="zh-CN" sz="2400" dirty="0" smtClean="0">
                <a:solidFill>
                  <a:schemeClr val="tx1">
                    <a:lumMod val="90000"/>
                    <a:lumOff val="10000"/>
                  </a:schemeClr>
                </a:solidFill>
                <a:latin typeface="微软雅黑" pitchFamily="34" charset="-122"/>
                <a:ea typeface="微软雅黑" pitchFamily="34" charset="-122"/>
              </a:rPr>
              <a:t>待定点个数×2－1</a:t>
            </a:r>
          </a:p>
          <a:p>
            <a:pPr eaLnBrk="1" hangingPunct="1">
              <a:buNone/>
            </a:pPr>
            <a:r>
              <a:rPr lang="en-US" altLang="zh-CN" sz="2000" b="1" smtClean="0">
                <a:solidFill>
                  <a:schemeClr val="tx1"/>
                </a:solidFill>
                <a:latin typeface="微软雅黑" pitchFamily="34" charset="-122"/>
                <a:ea typeface="微软雅黑" pitchFamily="34" charset="-122"/>
              </a:rPr>
              <a:t>2</a:t>
            </a:r>
            <a:r>
              <a:rPr lang="zh-CN" altLang="en-US" sz="2000" b="1" smtClean="0">
                <a:solidFill>
                  <a:schemeClr val="tx1"/>
                </a:solidFill>
                <a:latin typeface="微软雅黑" pitchFamily="34" charset="-122"/>
                <a:ea typeface="微软雅黑" pitchFamily="34" charset="-122"/>
              </a:rPr>
              <a:t>、网</a:t>
            </a:r>
            <a:r>
              <a:rPr lang="zh-CN" altLang="en-US" sz="2000" b="1" dirty="0" smtClean="0">
                <a:solidFill>
                  <a:schemeClr val="tx1"/>
                </a:solidFill>
                <a:latin typeface="微软雅黑" pitchFamily="34" charset="-122"/>
                <a:ea typeface="微软雅黑" pitchFamily="34" charset="-122"/>
              </a:rPr>
              <a:t>中无任何已知条件时</a:t>
            </a:r>
          </a:p>
          <a:p>
            <a:pPr eaLnBrk="1" hangingPunct="1">
              <a:buNone/>
            </a:pPr>
            <a:r>
              <a:rPr lang="en-US" altLang="zh-CN" b="1" smtClean="0">
                <a:solidFill>
                  <a:schemeClr val="bg2">
                    <a:lumMod val="50000"/>
                  </a:schemeClr>
                </a:solidFill>
                <a:latin typeface="微软雅黑" pitchFamily="34" charset="-122"/>
                <a:ea typeface="微软雅黑" pitchFamily="34" charset="-122"/>
              </a:rPr>
              <a:t>           </a:t>
            </a:r>
            <a:r>
              <a:rPr lang="en-US" altLang="zh-CN" sz="2400" dirty="0" smtClean="0">
                <a:solidFill>
                  <a:schemeClr val="tx1">
                    <a:lumMod val="90000"/>
                    <a:lumOff val="10000"/>
                  </a:schemeClr>
                </a:solidFill>
                <a:latin typeface="微软雅黑" pitchFamily="34" charset="-122"/>
                <a:ea typeface="微软雅黑" pitchFamily="34" charset="-122"/>
              </a:rPr>
              <a:t>t=</a:t>
            </a:r>
            <a:r>
              <a:rPr lang="zh-CN" altLang="zh-CN" sz="2400" dirty="0" smtClean="0">
                <a:solidFill>
                  <a:schemeClr val="tx1">
                    <a:lumMod val="90000"/>
                    <a:lumOff val="10000"/>
                  </a:schemeClr>
                </a:solidFill>
                <a:latin typeface="微软雅黑" pitchFamily="34" charset="-122"/>
                <a:ea typeface="微软雅黑" pitchFamily="34" charset="-122"/>
              </a:rPr>
              <a:t>网中所有点数×2－3</a:t>
            </a:r>
            <a:endParaRPr lang="en-US" altLang="zh-CN" sz="2400" dirty="0" smtClean="0">
              <a:solidFill>
                <a:schemeClr val="tx1">
                  <a:lumMod val="90000"/>
                  <a:lumOff val="10000"/>
                </a:schemeClr>
              </a:solidFill>
              <a:latin typeface="微软雅黑" pitchFamily="34" charset="-122"/>
              <a:ea typeface="微软雅黑" pitchFamily="34" charset="-122"/>
            </a:endParaRPr>
          </a:p>
        </p:txBody>
      </p:sp>
      <p:sp>
        <p:nvSpPr>
          <p:cNvPr id="4" name="灯片编号占位符 3"/>
          <p:cNvSpPr>
            <a:spLocks noGrp="1"/>
          </p:cNvSpPr>
          <p:nvPr>
            <p:ph type="sldNum" sz="quarter" idx="12"/>
          </p:nvPr>
        </p:nvSpPr>
        <p:spPr/>
        <p:txBody>
          <a:bodyPr/>
          <a:lstStyle/>
          <a:p>
            <a:pPr>
              <a:defRPr/>
            </a:pPr>
            <a:fld id="{7E4690C5-E9ED-4F00-BB42-B2796919A211}" type="slidenum">
              <a:rPr lang="zh-CN" altLang="en-US" smtClean="0"/>
              <a:pPr>
                <a:defRPr/>
              </a:pPr>
              <a:t>15</a:t>
            </a:fld>
            <a:endParaRPr lang="zh-CN" altLang="en-US"/>
          </a:p>
        </p:txBody>
      </p:sp>
      <p:pic>
        <p:nvPicPr>
          <p:cNvPr id="5" name="Picture 4">
            <a:extLst>
              <a:ext uri="{FF2B5EF4-FFF2-40B4-BE49-F238E27FC236}">
                <a16:creationId xmlns:a16="http://schemas.microsoft.com/office/drawing/2014/main" xmlns="" id="{7BCE9CE2-CFEA-42A4-8595-A8337081C52D}"/>
              </a:ext>
            </a:extLst>
          </p:cNvPr>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501090" y="6143644"/>
            <a:ext cx="297867" cy="28575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6" name="TextBox 5"/>
          <p:cNvSpPr txBox="1"/>
          <p:nvPr/>
        </p:nvSpPr>
        <p:spPr>
          <a:xfrm>
            <a:off x="0" y="5000636"/>
            <a:ext cx="8929718" cy="1532727"/>
          </a:xfrm>
          <a:prstGeom prst="rect">
            <a:avLst/>
          </a:prstGeom>
          <a:noFill/>
        </p:spPr>
        <p:txBody>
          <a:bodyPr wrap="square" rtlCol="0">
            <a:spAutoFit/>
          </a:bodyPr>
          <a:lstStyle/>
          <a:p>
            <a:pPr>
              <a:lnSpc>
                <a:spcPct val="130000"/>
              </a:lnSpc>
            </a:pPr>
            <a:r>
              <a:rPr lang="zh-CN" altLang="en-US" sz="2000" smtClean="0">
                <a:latin typeface="微软雅黑" pitchFamily="34" charset="-122"/>
                <a:ea typeface="微软雅黑" pitchFamily="34" charset="-122"/>
              </a:rPr>
              <a:t>    </a:t>
            </a:r>
            <a:r>
              <a:rPr lang="zh-CN" altLang="en-US" sz="2400" smtClean="0">
                <a:latin typeface="微软雅黑" pitchFamily="34" charset="-122"/>
                <a:ea typeface="微软雅黑" pitchFamily="34" charset="-122"/>
              </a:rPr>
              <a:t>以上确定参数个数的方法，只适用于某观测边的方位角是已知时。如</a:t>
            </a:r>
            <a:r>
              <a:rPr lang="en-US" altLang="zh-CN" sz="2400" smtClean="0">
                <a:latin typeface="微软雅黑" pitchFamily="34" charset="-122"/>
                <a:ea typeface="微软雅黑" pitchFamily="34" charset="-122"/>
              </a:rPr>
              <a:t>P122</a:t>
            </a:r>
            <a:r>
              <a:rPr lang="zh-CN" altLang="en-US" sz="2400" smtClean="0">
                <a:latin typeface="微软雅黑" pitchFamily="34" charset="-122"/>
                <a:ea typeface="微软雅黑" pitchFamily="34" charset="-122"/>
              </a:rPr>
              <a:t>例</a:t>
            </a:r>
            <a:r>
              <a:rPr lang="en-US" altLang="zh-CN" sz="2400" smtClean="0">
                <a:latin typeface="微软雅黑" pitchFamily="34" charset="-122"/>
                <a:ea typeface="微软雅黑" pitchFamily="34" charset="-122"/>
              </a:rPr>
              <a:t>6-6 </a:t>
            </a:r>
            <a:r>
              <a:rPr lang="zh-CN" altLang="en-US" sz="2400" smtClean="0">
                <a:latin typeface="微软雅黑" pitchFamily="34" charset="-122"/>
                <a:ea typeface="微软雅黑" pitchFamily="34" charset="-122"/>
              </a:rPr>
              <a:t>，虽有四个已知点，但无任何观测边的方位角已知，要确定两个待定点必须观测</a:t>
            </a:r>
            <a:r>
              <a:rPr lang="en-US" altLang="zh-CN" sz="2400" smtClean="0">
                <a:latin typeface="微软雅黑" pitchFamily="34" charset="-122"/>
                <a:ea typeface="微软雅黑" pitchFamily="34" charset="-122"/>
              </a:rPr>
              <a:t>4</a:t>
            </a:r>
            <a:r>
              <a:rPr lang="zh-CN" altLang="en-US" sz="2400" smtClean="0">
                <a:latin typeface="微软雅黑" pitchFamily="34" charset="-122"/>
                <a:ea typeface="微软雅黑" pitchFamily="34" charset="-122"/>
              </a:rPr>
              <a:t>条边，故此题：</a:t>
            </a:r>
            <a:r>
              <a:rPr lang="en-US" altLang="zh-CN" sz="2400" smtClean="0">
                <a:latin typeface="微软雅黑" pitchFamily="34" charset="-122"/>
                <a:ea typeface="微软雅黑" pitchFamily="34" charset="-122"/>
              </a:rPr>
              <a:t>t=4</a:t>
            </a:r>
            <a:r>
              <a:rPr lang="zh-CN" altLang="en-US" sz="2400" smtClean="0">
                <a:latin typeface="微软雅黑" pitchFamily="34" charset="-122"/>
                <a:ea typeface="微软雅黑" pitchFamily="34" charset="-122"/>
              </a:rPr>
              <a:t>。</a:t>
            </a:r>
            <a:endParaRPr lang="zh-CN" altLang="en-US" sz="2400" dirty="0">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314" name="Object 4"/>
          <p:cNvGraphicFramePr>
            <a:graphicFrameLocks noChangeAspect="1"/>
          </p:cNvGraphicFramePr>
          <p:nvPr/>
        </p:nvGraphicFramePr>
        <p:xfrm>
          <a:off x="214282" y="1285860"/>
          <a:ext cx="7929618" cy="3706252"/>
        </p:xfrm>
        <a:graphic>
          <a:graphicData uri="http://schemas.openxmlformats.org/presentationml/2006/ole">
            <p:oleObj spid="_x0000_s73730" name="公式" r:id="rId3" imgW="3695400" imgH="1726920" progId="Equation.3">
              <p:embed/>
            </p:oleObj>
          </a:graphicData>
        </a:graphic>
      </p:graphicFrame>
      <p:graphicFrame>
        <p:nvGraphicFramePr>
          <p:cNvPr id="2" name="Object 4"/>
          <p:cNvGraphicFramePr>
            <a:graphicFrameLocks noChangeAspect="1"/>
          </p:cNvGraphicFramePr>
          <p:nvPr/>
        </p:nvGraphicFramePr>
        <p:xfrm>
          <a:off x="214282" y="5572140"/>
          <a:ext cx="7539058" cy="1048283"/>
        </p:xfrm>
        <a:graphic>
          <a:graphicData uri="http://schemas.openxmlformats.org/presentationml/2006/ole">
            <p:oleObj spid="_x0000_s73731" name="公式" r:id="rId4" imgW="3466800" imgH="482400" progId="Equation.3">
              <p:embed/>
            </p:oleObj>
          </a:graphicData>
        </a:graphic>
      </p:graphicFrame>
      <p:sp>
        <p:nvSpPr>
          <p:cNvPr id="5" name="TextBox 4"/>
          <p:cNvSpPr txBox="1"/>
          <p:nvPr/>
        </p:nvSpPr>
        <p:spPr>
          <a:xfrm>
            <a:off x="214282" y="5072074"/>
            <a:ext cx="5286444" cy="461665"/>
          </a:xfrm>
          <a:prstGeom prst="rect">
            <a:avLst/>
          </a:prstGeom>
          <a:noFill/>
        </p:spPr>
        <p:txBody>
          <a:bodyPr wrap="square" rtlCol="0">
            <a:spAutoFit/>
          </a:bodyPr>
          <a:lstStyle/>
          <a:p>
            <a:r>
              <a:rPr lang="zh-CN" altLang="en-US" sz="2400" b="1" smtClean="0">
                <a:latin typeface="微软雅黑" pitchFamily="34" charset="-122"/>
                <a:ea typeface="微软雅黑" pitchFamily="34" charset="-122"/>
              </a:rPr>
              <a:t>得测边（</a:t>
            </a:r>
            <a:r>
              <a:rPr lang="en-US" altLang="zh-CN" sz="2400" b="1" smtClean="0">
                <a:latin typeface="微软雅黑" pitchFamily="34" charset="-122"/>
                <a:ea typeface="微软雅黑" pitchFamily="34" charset="-122"/>
              </a:rPr>
              <a:t>jk</a:t>
            </a:r>
            <a:r>
              <a:rPr lang="zh-CN" altLang="en-US" sz="2400" b="1" smtClean="0">
                <a:latin typeface="微软雅黑" pitchFamily="34" charset="-122"/>
                <a:ea typeface="微软雅黑" pitchFamily="34" charset="-122"/>
              </a:rPr>
              <a:t>边）的</a:t>
            </a:r>
            <a:r>
              <a:rPr lang="zh-CN" altLang="en-US" sz="2400" b="1" dirty="0" smtClean="0">
                <a:latin typeface="微软雅黑" pitchFamily="34" charset="-122"/>
                <a:ea typeface="微软雅黑" pitchFamily="34" charset="-122"/>
              </a:rPr>
              <a:t>误差方程为：</a:t>
            </a:r>
            <a:endParaRPr lang="zh-CN" altLang="en-US" sz="2400" b="1" dirty="0">
              <a:latin typeface="微软雅黑" pitchFamily="34" charset="-122"/>
              <a:ea typeface="微软雅黑" pitchFamily="34" charset="-122"/>
            </a:endParaRPr>
          </a:p>
        </p:txBody>
      </p:sp>
      <p:sp>
        <p:nvSpPr>
          <p:cNvPr id="6" name="灯片编号占位符 5"/>
          <p:cNvSpPr>
            <a:spLocks noGrp="1"/>
          </p:cNvSpPr>
          <p:nvPr>
            <p:ph type="sldNum" sz="quarter" idx="12"/>
          </p:nvPr>
        </p:nvSpPr>
        <p:spPr/>
        <p:txBody>
          <a:bodyPr/>
          <a:lstStyle/>
          <a:p>
            <a:pPr>
              <a:defRPr/>
            </a:pPr>
            <a:fld id="{7E4690C5-E9ED-4F00-BB42-B2796919A211}" type="slidenum">
              <a:rPr lang="zh-CN" altLang="en-US" smtClean="0"/>
              <a:pPr>
                <a:defRPr/>
              </a:pPr>
              <a:t>16</a:t>
            </a:fld>
            <a:endParaRPr lang="zh-CN" altLang="en-US"/>
          </a:p>
        </p:txBody>
      </p:sp>
      <p:pic>
        <p:nvPicPr>
          <p:cNvPr id="7" name="Picture 4">
            <a:extLst>
              <a:ext uri="{FF2B5EF4-FFF2-40B4-BE49-F238E27FC236}">
                <a16:creationId xmlns:a16="http://schemas.microsoft.com/office/drawing/2014/main" xmlns="" id="{7BCE9CE2-CFEA-42A4-8595-A8337081C52D}"/>
              </a:ext>
            </a:extLst>
          </p:cNvPr>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8501090" y="6143644"/>
            <a:ext cx="297867" cy="28575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8" name="TextBox 7"/>
          <p:cNvSpPr txBox="1"/>
          <p:nvPr/>
        </p:nvSpPr>
        <p:spPr>
          <a:xfrm>
            <a:off x="0" y="0"/>
            <a:ext cx="5143504" cy="732508"/>
          </a:xfrm>
          <a:prstGeom prst="rect">
            <a:avLst/>
          </a:prstGeom>
          <a:noFill/>
        </p:spPr>
        <p:txBody>
          <a:bodyPr wrap="square" rtlCol="0">
            <a:spAutoFit/>
          </a:bodyPr>
          <a:lstStyle/>
          <a:p>
            <a:pPr>
              <a:lnSpc>
                <a:spcPct val="130000"/>
              </a:lnSpc>
            </a:pPr>
            <a:r>
              <a:rPr lang="zh-CN" altLang="en-US" sz="3200" b="1" smtClean="0">
                <a:solidFill>
                  <a:schemeClr val="accent4">
                    <a:lumMod val="75000"/>
                  </a:schemeClr>
                </a:solidFill>
                <a:latin typeface="华文新魏" pitchFamily="2" charset="-122"/>
                <a:ea typeface="华文新魏" pitchFamily="2" charset="-122"/>
              </a:rPr>
              <a:t>一、测边误差方程列立</a:t>
            </a:r>
          </a:p>
        </p:txBody>
      </p:sp>
      <p:sp>
        <p:nvSpPr>
          <p:cNvPr id="9" name="TextBox 8"/>
          <p:cNvSpPr txBox="1"/>
          <p:nvPr/>
        </p:nvSpPr>
        <p:spPr>
          <a:xfrm>
            <a:off x="142844" y="642918"/>
            <a:ext cx="8501122" cy="572464"/>
          </a:xfrm>
          <a:prstGeom prst="rect">
            <a:avLst/>
          </a:prstGeom>
          <a:noFill/>
        </p:spPr>
        <p:txBody>
          <a:bodyPr wrap="square" rtlCol="0">
            <a:spAutoFit/>
          </a:bodyPr>
          <a:lstStyle/>
          <a:p>
            <a:pPr>
              <a:lnSpc>
                <a:spcPct val="130000"/>
              </a:lnSpc>
            </a:pPr>
            <a:r>
              <a:rPr lang="zh-CN" altLang="en-US" sz="2400" b="1" smtClean="0">
                <a:latin typeface="微软雅黑" pitchFamily="34" charset="-122"/>
                <a:ea typeface="微软雅黑" pitchFamily="34" charset="-122"/>
              </a:rPr>
              <a:t>平面控制网平差，通常将参数设为待定控制点的坐标值。</a:t>
            </a:r>
            <a:endParaRPr lang="zh-CN" altLang="en-US" sz="2400" b="1" dirty="0">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338" name="Object 4"/>
          <p:cNvGraphicFramePr>
            <a:graphicFrameLocks noChangeAspect="1"/>
          </p:cNvGraphicFramePr>
          <p:nvPr>
            <p:ph type="body" idx="1"/>
          </p:nvPr>
        </p:nvGraphicFramePr>
        <p:xfrm>
          <a:off x="268288" y="642938"/>
          <a:ext cx="8177212" cy="5487987"/>
        </p:xfrm>
        <a:graphic>
          <a:graphicData uri="http://schemas.openxmlformats.org/presentationml/2006/ole">
            <p:oleObj spid="_x0000_s74754" name="公式" r:id="rId3" imgW="3822480" imgH="2565360" progId="Equation.3">
              <p:embed/>
            </p:oleObj>
          </a:graphicData>
        </a:graphic>
      </p:graphicFrame>
      <p:sp>
        <p:nvSpPr>
          <p:cNvPr id="3" name="灯片编号占位符 2"/>
          <p:cNvSpPr>
            <a:spLocks noGrp="1"/>
          </p:cNvSpPr>
          <p:nvPr>
            <p:ph type="sldNum" sz="quarter" idx="12"/>
          </p:nvPr>
        </p:nvSpPr>
        <p:spPr/>
        <p:txBody>
          <a:bodyPr/>
          <a:lstStyle/>
          <a:p>
            <a:pPr>
              <a:defRPr/>
            </a:pPr>
            <a:fld id="{7E4690C5-E9ED-4F00-BB42-B2796919A211}" type="slidenum">
              <a:rPr lang="zh-CN" altLang="en-US" smtClean="0"/>
              <a:pPr>
                <a:defRPr/>
              </a:pPr>
              <a:t>17</a:t>
            </a:fld>
            <a:endParaRPr lang="zh-CN" altLang="en-US"/>
          </a:p>
        </p:txBody>
      </p:sp>
      <p:pic>
        <p:nvPicPr>
          <p:cNvPr id="4" name="Picture 4">
            <a:extLst>
              <a:ext uri="{FF2B5EF4-FFF2-40B4-BE49-F238E27FC236}">
                <a16:creationId xmlns:a16="http://schemas.microsoft.com/office/drawing/2014/main" xmlns="" id="{7BCE9CE2-CFEA-42A4-8595-A8337081C52D}"/>
              </a:ext>
            </a:extLst>
          </p:cNvPr>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8501090" y="6143644"/>
            <a:ext cx="297867" cy="28575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Rectangle 3"/>
          <p:cNvSpPr>
            <a:spLocks noGrp="1" noChangeArrowheads="1"/>
          </p:cNvSpPr>
          <p:nvPr>
            <p:ph type="body" idx="1"/>
          </p:nvPr>
        </p:nvSpPr>
        <p:spPr>
          <a:xfrm>
            <a:off x="0" y="642918"/>
            <a:ext cx="9144000" cy="6215082"/>
          </a:xfrm>
        </p:spPr>
        <p:txBody>
          <a:bodyPr/>
          <a:lstStyle/>
          <a:p>
            <a:pPr eaLnBrk="1" hangingPunct="1">
              <a:buNone/>
            </a:pPr>
            <a:r>
              <a:rPr lang="zh-CN" altLang="en-US" sz="2400" smtClean="0">
                <a:solidFill>
                  <a:schemeClr val="tx1"/>
                </a:solidFill>
                <a:latin typeface="微软雅黑" pitchFamily="34" charset="-122"/>
                <a:ea typeface="微软雅黑" pitchFamily="34" charset="-122"/>
              </a:rPr>
              <a:t>（</a:t>
            </a:r>
            <a:r>
              <a:rPr lang="en-US" altLang="zh-CN" sz="2400" dirty="0" smtClean="0">
                <a:solidFill>
                  <a:schemeClr val="tx1"/>
                </a:solidFill>
                <a:latin typeface="微软雅黑" pitchFamily="34" charset="-122"/>
                <a:ea typeface="微软雅黑" pitchFamily="34" charset="-122"/>
              </a:rPr>
              <a:t>1</a:t>
            </a:r>
            <a:r>
              <a:rPr lang="zh-CN" altLang="en-US" sz="2400" dirty="0" smtClean="0">
                <a:solidFill>
                  <a:schemeClr val="tx1"/>
                </a:solidFill>
                <a:latin typeface="微软雅黑" pitchFamily="34" charset="-122"/>
                <a:ea typeface="微软雅黑" pitchFamily="34" charset="-122"/>
              </a:rPr>
              <a:t>）两</a:t>
            </a:r>
            <a:r>
              <a:rPr lang="zh-CN" altLang="en-US" sz="2400" smtClean="0">
                <a:solidFill>
                  <a:schemeClr val="tx1"/>
                </a:solidFill>
                <a:latin typeface="微软雅黑" pitchFamily="34" charset="-122"/>
                <a:ea typeface="微软雅黑" pitchFamily="34" charset="-122"/>
              </a:rPr>
              <a:t>待定点坐标</a:t>
            </a:r>
            <a:r>
              <a:rPr lang="zh-CN" altLang="en-US" sz="2400" dirty="0" smtClean="0">
                <a:solidFill>
                  <a:schemeClr val="tx1"/>
                </a:solidFill>
                <a:latin typeface="微软雅黑" pitchFamily="34" charset="-122"/>
                <a:ea typeface="微软雅黑" pitchFamily="34" charset="-122"/>
              </a:rPr>
              <a:t>参数的系数等值反号；</a:t>
            </a:r>
          </a:p>
          <a:p>
            <a:pPr eaLnBrk="1" hangingPunct="1">
              <a:buNone/>
            </a:pPr>
            <a:r>
              <a:rPr lang="zh-CN" altLang="en-US" sz="2400" dirty="0" smtClean="0">
                <a:solidFill>
                  <a:schemeClr val="tx1"/>
                </a:solidFill>
                <a:latin typeface="微软雅黑" pitchFamily="34" charset="-122"/>
                <a:ea typeface="微软雅黑" pitchFamily="34" charset="-122"/>
              </a:rPr>
              <a:t>（</a:t>
            </a:r>
            <a:r>
              <a:rPr lang="en-US" altLang="zh-CN" sz="2400" dirty="0" smtClean="0">
                <a:solidFill>
                  <a:schemeClr val="tx1"/>
                </a:solidFill>
                <a:latin typeface="微软雅黑" pitchFamily="34" charset="-122"/>
                <a:ea typeface="微软雅黑" pitchFamily="34" charset="-122"/>
              </a:rPr>
              <a:t>2</a:t>
            </a:r>
            <a:r>
              <a:rPr lang="zh-CN" altLang="en-US" sz="2400" dirty="0" smtClean="0">
                <a:solidFill>
                  <a:schemeClr val="tx1"/>
                </a:solidFill>
                <a:latin typeface="微软雅黑" pitchFamily="34" charset="-122"/>
                <a:ea typeface="微软雅黑" pitchFamily="34" charset="-122"/>
              </a:rPr>
              <a:t>）若某点已知，其坐标参数估值：</a:t>
            </a:r>
          </a:p>
          <a:p>
            <a:pPr eaLnBrk="1" hangingPunct="1">
              <a:buNone/>
            </a:pPr>
            <a:endParaRPr lang="zh-CN" altLang="en-US" sz="2400" dirty="0" smtClean="0">
              <a:solidFill>
                <a:schemeClr val="tx1"/>
              </a:solidFill>
              <a:latin typeface="微软雅黑" pitchFamily="34" charset="-122"/>
              <a:ea typeface="微软雅黑" pitchFamily="34" charset="-122"/>
            </a:endParaRPr>
          </a:p>
          <a:p>
            <a:pPr eaLnBrk="1" hangingPunct="1">
              <a:buNone/>
            </a:pPr>
            <a:r>
              <a:rPr lang="zh-CN" altLang="en-US" sz="2400" dirty="0" smtClean="0">
                <a:solidFill>
                  <a:schemeClr val="tx1"/>
                </a:solidFill>
                <a:latin typeface="微软雅黑" pitchFamily="34" charset="-122"/>
                <a:ea typeface="微软雅黑" pitchFamily="34" charset="-122"/>
              </a:rPr>
              <a:t>（</a:t>
            </a:r>
            <a:r>
              <a:rPr lang="en-US" altLang="zh-CN" sz="2400" dirty="0" smtClean="0">
                <a:solidFill>
                  <a:schemeClr val="tx1"/>
                </a:solidFill>
                <a:latin typeface="微软雅黑" pitchFamily="34" charset="-122"/>
                <a:ea typeface="微软雅黑" pitchFamily="34" charset="-122"/>
              </a:rPr>
              <a:t>3</a:t>
            </a:r>
            <a:r>
              <a:rPr lang="zh-CN" altLang="en-US" sz="2400" dirty="0" smtClean="0">
                <a:solidFill>
                  <a:schemeClr val="tx1"/>
                </a:solidFill>
                <a:latin typeface="微软雅黑" pitchFamily="34" charset="-122"/>
                <a:ea typeface="微软雅黑" pitchFamily="34" charset="-122"/>
              </a:rPr>
              <a:t>）当</a:t>
            </a:r>
            <a:r>
              <a:rPr lang="en-US" altLang="zh-CN" sz="2400" dirty="0" smtClean="0">
                <a:solidFill>
                  <a:schemeClr val="tx1"/>
                </a:solidFill>
                <a:latin typeface="微软雅黑" pitchFamily="34" charset="-122"/>
                <a:ea typeface="微软雅黑" pitchFamily="34" charset="-122"/>
              </a:rPr>
              <a:t>j</a:t>
            </a:r>
            <a:r>
              <a:rPr lang="zh-CN" altLang="en-US" sz="2400" dirty="0" smtClean="0">
                <a:solidFill>
                  <a:schemeClr val="tx1"/>
                </a:solidFill>
                <a:latin typeface="微软雅黑" pitchFamily="34" charset="-122"/>
                <a:ea typeface="微软雅黑" pitchFamily="34" charset="-122"/>
              </a:rPr>
              <a:t>、</a:t>
            </a:r>
            <a:r>
              <a:rPr lang="en-US" altLang="zh-CN" sz="2400" dirty="0" smtClean="0">
                <a:solidFill>
                  <a:schemeClr val="tx1"/>
                </a:solidFill>
                <a:latin typeface="微软雅黑" pitchFamily="34" charset="-122"/>
                <a:ea typeface="微软雅黑" pitchFamily="34" charset="-122"/>
              </a:rPr>
              <a:t>k</a:t>
            </a:r>
            <a:r>
              <a:rPr lang="zh-CN" altLang="en-US" sz="2400" dirty="0" smtClean="0">
                <a:solidFill>
                  <a:schemeClr val="tx1"/>
                </a:solidFill>
                <a:latin typeface="微软雅黑" pitchFamily="34" charset="-122"/>
                <a:ea typeface="微软雅黑" pitchFamily="34" charset="-122"/>
              </a:rPr>
              <a:t>均为已知点时，无误差方程；</a:t>
            </a:r>
          </a:p>
          <a:p>
            <a:pPr eaLnBrk="1" hangingPunct="1">
              <a:buNone/>
            </a:pPr>
            <a:r>
              <a:rPr lang="zh-CN" altLang="en-US" sz="2400" dirty="0" smtClean="0">
                <a:solidFill>
                  <a:schemeClr val="tx1"/>
                </a:solidFill>
                <a:latin typeface="微软雅黑" pitchFamily="34" charset="-122"/>
                <a:ea typeface="微软雅黑" pitchFamily="34" charset="-122"/>
              </a:rPr>
              <a:t>（</a:t>
            </a:r>
            <a:r>
              <a:rPr lang="en-US" altLang="zh-CN" sz="2400" dirty="0" smtClean="0">
                <a:solidFill>
                  <a:schemeClr val="tx1"/>
                </a:solidFill>
                <a:latin typeface="微软雅黑" pitchFamily="34" charset="-122"/>
                <a:ea typeface="微软雅黑" pitchFamily="34" charset="-122"/>
              </a:rPr>
              <a:t>4</a:t>
            </a:r>
            <a:r>
              <a:rPr lang="zh-CN" altLang="en-US" sz="2400" dirty="0" smtClean="0">
                <a:solidFill>
                  <a:schemeClr val="tx1"/>
                </a:solidFill>
                <a:latin typeface="微软雅黑" pitchFamily="34" charset="-122"/>
                <a:ea typeface="微软雅黑" pitchFamily="34" charset="-122"/>
              </a:rPr>
              <a:t>）</a:t>
            </a:r>
            <a:r>
              <a:rPr lang="en-US" altLang="zh-CN" sz="2400" dirty="0" smtClean="0">
                <a:solidFill>
                  <a:schemeClr val="tx1"/>
                </a:solidFill>
                <a:latin typeface="微软雅黑" pitchFamily="34" charset="-122"/>
                <a:ea typeface="微软雅黑" pitchFamily="34" charset="-122"/>
              </a:rPr>
              <a:t>j</a:t>
            </a:r>
            <a:r>
              <a:rPr lang="zh-CN" altLang="en-US" sz="2400" dirty="0" smtClean="0">
                <a:solidFill>
                  <a:schemeClr val="tx1"/>
                </a:solidFill>
                <a:latin typeface="微软雅黑" pitchFamily="34" charset="-122"/>
                <a:ea typeface="微软雅黑" pitchFamily="34" charset="-122"/>
              </a:rPr>
              <a:t>、</a:t>
            </a:r>
            <a:r>
              <a:rPr lang="en-US" altLang="zh-CN" sz="2400" dirty="0" smtClean="0">
                <a:solidFill>
                  <a:schemeClr val="tx1"/>
                </a:solidFill>
                <a:latin typeface="微软雅黑" pitchFamily="34" charset="-122"/>
                <a:ea typeface="微软雅黑" pitchFamily="34" charset="-122"/>
              </a:rPr>
              <a:t>k</a:t>
            </a:r>
            <a:r>
              <a:rPr lang="zh-CN" altLang="en-US" sz="2400" dirty="0" smtClean="0">
                <a:solidFill>
                  <a:schemeClr val="tx1"/>
                </a:solidFill>
                <a:latin typeface="微软雅黑" pitchFamily="34" charset="-122"/>
                <a:ea typeface="微软雅黑" pitchFamily="34" charset="-122"/>
              </a:rPr>
              <a:t>边的误差方程，从</a:t>
            </a:r>
            <a:r>
              <a:rPr lang="en-US" altLang="zh-CN" sz="2400" dirty="0" err="1" smtClean="0">
                <a:solidFill>
                  <a:schemeClr val="tx1"/>
                </a:solidFill>
                <a:latin typeface="微软雅黑" pitchFamily="34" charset="-122"/>
                <a:ea typeface="微软雅黑" pitchFamily="34" charset="-122"/>
              </a:rPr>
              <a:t>j</a:t>
            </a:r>
            <a:r>
              <a:rPr lang="en-US" altLang="zh-CN" sz="2400" dirty="0" err="1" smtClean="0">
                <a:solidFill>
                  <a:schemeClr val="tx1"/>
                </a:solidFill>
                <a:latin typeface="微软雅黑" pitchFamily="34" charset="-122"/>
                <a:ea typeface="微软雅黑" pitchFamily="34" charset="-122"/>
                <a:sym typeface="Wingdings 3" pitchFamily="18" charset="2"/>
              </a:rPr>
              <a:t>k</a:t>
            </a:r>
            <a:r>
              <a:rPr lang="zh-CN" altLang="en-US" sz="2400" dirty="0" smtClean="0">
                <a:solidFill>
                  <a:schemeClr val="tx1"/>
                </a:solidFill>
                <a:latin typeface="微软雅黑" pitchFamily="34" charset="-122"/>
                <a:ea typeface="微软雅黑" pitchFamily="34" charset="-122"/>
                <a:sym typeface="Wingdings 3" pitchFamily="18" charset="2"/>
              </a:rPr>
              <a:t>或</a:t>
            </a:r>
            <a:r>
              <a:rPr lang="en-US" altLang="zh-CN" sz="2400" dirty="0" err="1" smtClean="0">
                <a:solidFill>
                  <a:schemeClr val="tx1"/>
                </a:solidFill>
                <a:latin typeface="微软雅黑" pitchFamily="34" charset="-122"/>
                <a:ea typeface="微软雅黑" pitchFamily="34" charset="-122"/>
                <a:sym typeface="Wingdings 3" pitchFamily="18" charset="2"/>
              </a:rPr>
              <a:t>kj</a:t>
            </a:r>
            <a:r>
              <a:rPr lang="zh-CN" altLang="en-US" sz="2400" dirty="0" smtClean="0">
                <a:solidFill>
                  <a:schemeClr val="tx1"/>
                </a:solidFill>
                <a:latin typeface="微软雅黑" pitchFamily="34" charset="-122"/>
                <a:ea typeface="微软雅黑" pitchFamily="34" charset="-122"/>
                <a:sym typeface="Wingdings 3" pitchFamily="18" charset="2"/>
              </a:rPr>
              <a:t>列立，其结果相同。</a:t>
            </a:r>
          </a:p>
          <a:p>
            <a:pPr eaLnBrk="1" hangingPunct="1">
              <a:buNone/>
            </a:pPr>
            <a:r>
              <a:rPr lang="zh-CN" altLang="en-US" sz="3200" b="1" smtClean="0">
                <a:solidFill>
                  <a:schemeClr val="accent4">
                    <a:lumMod val="75000"/>
                  </a:schemeClr>
                </a:solidFill>
                <a:latin typeface="华文新魏" pitchFamily="2" charset="-122"/>
                <a:ea typeface="华文新魏" pitchFamily="2" charset="-122"/>
                <a:sym typeface="Wingdings 3" pitchFamily="18" charset="2"/>
              </a:rPr>
              <a:t>三</a:t>
            </a:r>
            <a:r>
              <a:rPr lang="zh-CN" altLang="en-US" sz="3200" b="1" dirty="0" smtClean="0">
                <a:solidFill>
                  <a:schemeClr val="accent4">
                    <a:lumMod val="75000"/>
                  </a:schemeClr>
                </a:solidFill>
                <a:latin typeface="华文新魏" pitchFamily="2" charset="-122"/>
                <a:ea typeface="华文新魏" pitchFamily="2" charset="-122"/>
                <a:sym typeface="Wingdings 3" pitchFamily="18" charset="2"/>
              </a:rPr>
              <a:t>、精度评定</a:t>
            </a:r>
            <a:endParaRPr lang="zh-CN" altLang="en-US" sz="3200" b="1" dirty="0" smtClean="0">
              <a:solidFill>
                <a:schemeClr val="accent4">
                  <a:lumMod val="75000"/>
                </a:schemeClr>
              </a:solidFill>
              <a:latin typeface="华文新魏" pitchFamily="2" charset="-122"/>
              <a:ea typeface="华文新魏" pitchFamily="2" charset="-122"/>
            </a:endParaRPr>
          </a:p>
          <a:p>
            <a:pPr eaLnBrk="1" hangingPunct="1">
              <a:buNone/>
            </a:pPr>
            <a:r>
              <a:rPr lang="zh-CN" altLang="en-US" dirty="0" smtClean="0"/>
              <a:t>            </a:t>
            </a:r>
          </a:p>
        </p:txBody>
      </p:sp>
      <p:graphicFrame>
        <p:nvGraphicFramePr>
          <p:cNvPr id="15362" name="Object 4"/>
          <p:cNvGraphicFramePr>
            <a:graphicFrameLocks noChangeAspect="1"/>
          </p:cNvGraphicFramePr>
          <p:nvPr/>
        </p:nvGraphicFramePr>
        <p:xfrm>
          <a:off x="2044700" y="1907805"/>
          <a:ext cx="2098672" cy="546469"/>
        </p:xfrm>
        <a:graphic>
          <a:graphicData uri="http://schemas.openxmlformats.org/presentationml/2006/ole">
            <p:oleObj spid="_x0000_s75778" name="公式" r:id="rId3" imgW="774360" imgH="203040" progId="Equation.3">
              <p:embed/>
            </p:oleObj>
          </a:graphicData>
        </a:graphic>
      </p:graphicFrame>
      <p:graphicFrame>
        <p:nvGraphicFramePr>
          <p:cNvPr id="15363" name="Object 6"/>
          <p:cNvGraphicFramePr>
            <a:graphicFrameLocks noChangeAspect="1"/>
          </p:cNvGraphicFramePr>
          <p:nvPr/>
        </p:nvGraphicFramePr>
        <p:xfrm>
          <a:off x="1571604" y="4714884"/>
          <a:ext cx="3714776" cy="1564185"/>
        </p:xfrm>
        <a:graphic>
          <a:graphicData uri="http://schemas.openxmlformats.org/presentationml/2006/ole">
            <p:oleObj spid="_x0000_s75779" name="公式" r:id="rId4" imgW="1688760" imgH="711000" progId="Equation.3">
              <p:embed/>
            </p:oleObj>
          </a:graphicData>
        </a:graphic>
      </p:graphicFrame>
      <p:sp>
        <p:nvSpPr>
          <p:cNvPr id="5" name="灯片编号占位符 4"/>
          <p:cNvSpPr>
            <a:spLocks noGrp="1"/>
          </p:cNvSpPr>
          <p:nvPr>
            <p:ph type="sldNum" sz="quarter" idx="12"/>
          </p:nvPr>
        </p:nvSpPr>
        <p:spPr/>
        <p:txBody>
          <a:bodyPr/>
          <a:lstStyle/>
          <a:p>
            <a:pPr>
              <a:defRPr/>
            </a:pPr>
            <a:fld id="{7E4690C5-E9ED-4F00-BB42-B2796919A211}" type="slidenum">
              <a:rPr lang="zh-CN" altLang="en-US" smtClean="0"/>
              <a:pPr>
                <a:defRPr/>
              </a:pPr>
              <a:t>18</a:t>
            </a:fld>
            <a:endParaRPr lang="zh-CN" altLang="en-US"/>
          </a:p>
        </p:txBody>
      </p:sp>
      <p:pic>
        <p:nvPicPr>
          <p:cNvPr id="6" name="Picture 4">
            <a:extLst>
              <a:ext uri="{FF2B5EF4-FFF2-40B4-BE49-F238E27FC236}">
                <a16:creationId xmlns:a16="http://schemas.microsoft.com/office/drawing/2014/main" xmlns="" id="{7BCE9CE2-CFEA-42A4-8595-A8337081C52D}"/>
              </a:ext>
            </a:extLst>
          </p:cNvPr>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8501090" y="6143644"/>
            <a:ext cx="297867" cy="28575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7" name="TextBox 6"/>
          <p:cNvSpPr txBox="1"/>
          <p:nvPr/>
        </p:nvSpPr>
        <p:spPr>
          <a:xfrm>
            <a:off x="0" y="0"/>
            <a:ext cx="6429420" cy="732508"/>
          </a:xfrm>
          <a:prstGeom prst="rect">
            <a:avLst/>
          </a:prstGeom>
          <a:noFill/>
        </p:spPr>
        <p:txBody>
          <a:bodyPr wrap="square" rtlCol="0">
            <a:spAutoFit/>
          </a:bodyPr>
          <a:lstStyle/>
          <a:p>
            <a:pPr>
              <a:lnSpc>
                <a:spcPct val="130000"/>
              </a:lnSpc>
            </a:pPr>
            <a:r>
              <a:rPr lang="zh-CN" altLang="en-US" sz="3200" b="1" smtClean="0">
                <a:solidFill>
                  <a:schemeClr val="accent4">
                    <a:lumMod val="75000"/>
                  </a:schemeClr>
                </a:solidFill>
                <a:latin typeface="华文新魏" pitchFamily="2" charset="-122"/>
                <a:ea typeface="华文新魏" pitchFamily="2" charset="-122"/>
              </a:rPr>
              <a:t>二、测边误差方程特点</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386" name="Object 4"/>
          <p:cNvGraphicFramePr>
            <a:graphicFrameLocks noChangeAspect="1"/>
          </p:cNvGraphicFramePr>
          <p:nvPr>
            <p:ph type="body" idx="1"/>
          </p:nvPr>
        </p:nvGraphicFramePr>
        <p:xfrm>
          <a:off x="214282" y="142852"/>
          <a:ext cx="7632427" cy="5973784"/>
        </p:xfrm>
        <a:graphic>
          <a:graphicData uri="http://schemas.openxmlformats.org/presentationml/2006/ole">
            <p:oleObj spid="_x0000_s76802" name="公式" r:id="rId3" imgW="3682800" imgH="2882880" progId="Equation.3">
              <p:embed/>
            </p:oleObj>
          </a:graphicData>
        </a:graphic>
      </p:graphicFrame>
      <p:sp>
        <p:nvSpPr>
          <p:cNvPr id="4" name="灯片编号占位符 3"/>
          <p:cNvSpPr>
            <a:spLocks noGrp="1"/>
          </p:cNvSpPr>
          <p:nvPr>
            <p:ph type="sldNum" sz="quarter" idx="12"/>
          </p:nvPr>
        </p:nvSpPr>
        <p:spPr/>
        <p:txBody>
          <a:bodyPr/>
          <a:lstStyle/>
          <a:p>
            <a:pPr>
              <a:defRPr/>
            </a:pPr>
            <a:fld id="{7E4690C5-E9ED-4F00-BB42-B2796919A211}" type="slidenum">
              <a:rPr lang="zh-CN" altLang="en-US" smtClean="0"/>
              <a:pPr>
                <a:defRPr/>
              </a:pPr>
              <a:t>19</a:t>
            </a:fld>
            <a:endParaRPr lang="zh-CN" altLang="en-US"/>
          </a:p>
        </p:txBody>
      </p:sp>
      <p:pic>
        <p:nvPicPr>
          <p:cNvPr id="5" name="Picture 4">
            <a:extLst>
              <a:ext uri="{FF2B5EF4-FFF2-40B4-BE49-F238E27FC236}">
                <a16:creationId xmlns:a16="http://schemas.microsoft.com/office/drawing/2014/main" xmlns="" id="{7BCE9CE2-CFEA-42A4-8595-A8337081C52D}"/>
              </a:ext>
            </a:extLst>
          </p:cNvPr>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8501090" y="6143644"/>
            <a:ext cx="297867" cy="28575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7" name="TextBox 6"/>
          <p:cNvSpPr txBox="1"/>
          <p:nvPr/>
        </p:nvSpPr>
        <p:spPr>
          <a:xfrm>
            <a:off x="1928794" y="6143644"/>
            <a:ext cx="3357586" cy="452432"/>
          </a:xfrm>
          <a:prstGeom prst="rect">
            <a:avLst/>
          </a:prstGeom>
          <a:noFill/>
        </p:spPr>
        <p:txBody>
          <a:bodyPr wrap="square" rtlCol="0">
            <a:spAutoFit/>
          </a:bodyPr>
          <a:lstStyle/>
          <a:p>
            <a:pPr>
              <a:lnSpc>
                <a:spcPct val="130000"/>
              </a:lnSpc>
            </a:pPr>
            <a:r>
              <a:rPr lang="en-US" altLang="zh-CN" b="1" smtClean="0">
                <a:solidFill>
                  <a:srgbClr val="FF0000"/>
                </a:solidFill>
                <a:latin typeface="微软雅黑" pitchFamily="34" charset="-122"/>
                <a:ea typeface="微软雅黑" pitchFamily="34" charset="-122"/>
              </a:rPr>
              <a:t>P122 </a:t>
            </a:r>
            <a:r>
              <a:rPr lang="zh-CN" altLang="en-US" b="1" smtClean="0">
                <a:solidFill>
                  <a:srgbClr val="FF0000"/>
                </a:solidFill>
                <a:latin typeface="微软雅黑" pitchFamily="34" charset="-122"/>
                <a:ea typeface="微软雅黑" pitchFamily="34" charset="-122"/>
              </a:rPr>
              <a:t>例</a:t>
            </a:r>
            <a:r>
              <a:rPr lang="en-US" altLang="zh-CN" b="1" smtClean="0">
                <a:solidFill>
                  <a:srgbClr val="FF0000"/>
                </a:solidFill>
                <a:latin typeface="微软雅黑" pitchFamily="34" charset="-122"/>
                <a:ea typeface="微软雅黑" pitchFamily="34" charset="-122"/>
              </a:rPr>
              <a:t>6-6</a:t>
            </a:r>
            <a:endParaRPr lang="zh-CN" altLang="en-US" b="1" dirty="0">
              <a:solidFill>
                <a:srgbClr val="FF0000"/>
              </a:solidFill>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a:xfrm>
            <a:off x="0" y="0"/>
            <a:ext cx="4429124" cy="785794"/>
          </a:xfrm>
        </p:spPr>
        <p:txBody>
          <a:bodyPr/>
          <a:lstStyle/>
          <a:p>
            <a:pPr algn="l" eaLnBrk="1" hangingPunct="1"/>
            <a:r>
              <a:rPr lang="en-US" altLang="zh-CN" sz="3200" b="1" dirty="0" smtClean="0">
                <a:latin typeface="微软雅黑" pitchFamily="34" charset="-122"/>
                <a:ea typeface="微软雅黑" pitchFamily="34" charset="-122"/>
              </a:rPr>
              <a:t>6.1  </a:t>
            </a:r>
            <a:r>
              <a:rPr lang="zh-CN" altLang="en-US" sz="3200" b="1" dirty="0" smtClean="0">
                <a:latin typeface="微软雅黑" pitchFamily="34" charset="-122"/>
                <a:ea typeface="微软雅黑" pitchFamily="34" charset="-122"/>
              </a:rPr>
              <a:t>间接平差原理</a:t>
            </a:r>
          </a:p>
        </p:txBody>
      </p:sp>
      <p:sp>
        <p:nvSpPr>
          <p:cNvPr id="56323" name="Rectangle 3"/>
          <p:cNvSpPr>
            <a:spLocks noGrp="1" noChangeArrowheads="1"/>
          </p:cNvSpPr>
          <p:nvPr>
            <p:ph type="body" idx="1"/>
          </p:nvPr>
        </p:nvSpPr>
        <p:spPr>
          <a:xfrm>
            <a:off x="0" y="714356"/>
            <a:ext cx="9001156" cy="5373688"/>
          </a:xfrm>
        </p:spPr>
        <p:txBody>
          <a:bodyPr/>
          <a:lstStyle/>
          <a:p>
            <a:pPr marL="0" indent="0" eaLnBrk="1" hangingPunct="1">
              <a:buNone/>
            </a:pPr>
            <a:r>
              <a:rPr lang="zh-CN" altLang="en-US" sz="2400" b="1" dirty="0" smtClean="0">
                <a:solidFill>
                  <a:schemeClr val="tx1"/>
                </a:solidFill>
                <a:latin typeface="微软雅黑" pitchFamily="34" charset="-122"/>
                <a:ea typeface="微软雅黑" pitchFamily="34" charset="-122"/>
              </a:rPr>
              <a:t>间接平差</a:t>
            </a:r>
            <a:r>
              <a:rPr lang="zh-CN" altLang="en-US" sz="2400" dirty="0" smtClean="0">
                <a:solidFill>
                  <a:schemeClr val="tx1"/>
                </a:solidFill>
                <a:latin typeface="微软雅黑" pitchFamily="34" charset="-122"/>
                <a:ea typeface="微软雅黑" pitchFamily="34" charset="-122"/>
              </a:rPr>
              <a:t>－－</a:t>
            </a:r>
            <a:r>
              <a:rPr lang="zh-CN" altLang="en-US" sz="2400" dirty="0" smtClean="0">
                <a:solidFill>
                  <a:schemeClr val="tx1"/>
                </a:solidFill>
                <a:latin typeface="+mj-ea"/>
                <a:ea typeface="+mj-ea"/>
              </a:rPr>
              <a:t>也称参数平差。先求得参数最佳估值（</a:t>
            </a:r>
            <a:r>
              <a:rPr lang="zh-CN" altLang="en-US" sz="2400" smtClean="0">
                <a:solidFill>
                  <a:schemeClr val="tx1"/>
                </a:solidFill>
                <a:latin typeface="+mj-ea"/>
                <a:ea typeface="+mj-ea"/>
              </a:rPr>
              <a:t>平差值），再代入误差方程计算观测值的改正数，并计算</a:t>
            </a:r>
            <a:r>
              <a:rPr lang="zh-CN" altLang="en-US" sz="2400" smtClean="0">
                <a:solidFill>
                  <a:schemeClr val="tx1"/>
                </a:solidFill>
                <a:latin typeface="+mj-ea"/>
              </a:rPr>
              <a:t>观测值的平差值</a:t>
            </a:r>
            <a:r>
              <a:rPr lang="zh-CN" altLang="en-US" sz="2400" smtClean="0">
                <a:solidFill>
                  <a:schemeClr val="tx1"/>
                </a:solidFill>
                <a:latin typeface="+mj-ea"/>
                <a:ea typeface="+mj-ea"/>
              </a:rPr>
              <a:t>，</a:t>
            </a:r>
            <a:r>
              <a:rPr lang="zh-CN" altLang="en-US" sz="2400" dirty="0" smtClean="0">
                <a:solidFill>
                  <a:schemeClr val="tx1"/>
                </a:solidFill>
                <a:latin typeface="+mj-ea"/>
                <a:ea typeface="+mj-ea"/>
              </a:rPr>
              <a:t>最后进行精度</a:t>
            </a:r>
            <a:r>
              <a:rPr lang="zh-CN" altLang="en-US" sz="2400" smtClean="0">
                <a:solidFill>
                  <a:schemeClr val="tx1"/>
                </a:solidFill>
                <a:latin typeface="+mj-ea"/>
                <a:ea typeface="+mj-ea"/>
              </a:rPr>
              <a:t>评定。</a:t>
            </a:r>
            <a:endParaRPr lang="en-US" altLang="zh-CN" sz="2400" smtClean="0">
              <a:solidFill>
                <a:schemeClr val="tx1"/>
              </a:solidFill>
              <a:latin typeface="+mj-ea"/>
              <a:ea typeface="+mj-ea"/>
            </a:endParaRPr>
          </a:p>
          <a:p>
            <a:pPr marL="0" indent="0" eaLnBrk="1" hangingPunct="1">
              <a:buNone/>
            </a:pPr>
            <a:r>
              <a:rPr lang="en-US" altLang="zh-CN" sz="2400" smtClean="0">
                <a:solidFill>
                  <a:schemeClr val="tx1"/>
                </a:solidFill>
                <a:latin typeface="+mj-ea"/>
                <a:ea typeface="+mj-ea"/>
              </a:rPr>
              <a:t>       </a:t>
            </a:r>
            <a:r>
              <a:rPr lang="zh-CN" altLang="en-US" sz="2400" smtClean="0">
                <a:solidFill>
                  <a:schemeClr val="tx1"/>
                </a:solidFill>
                <a:latin typeface="+mj-ea"/>
                <a:ea typeface="+mj-ea"/>
              </a:rPr>
              <a:t>通常将未观测的待求量，如水准网中待定点高程、平面控制网中待定点坐标等设为参数；也可以将部分观测值的平差值，设为参数平差值。</a:t>
            </a:r>
            <a:endParaRPr lang="zh-CN" altLang="en-US" sz="2400" dirty="0" smtClean="0">
              <a:solidFill>
                <a:schemeClr val="tx1"/>
              </a:solidFill>
              <a:latin typeface="+mj-ea"/>
              <a:ea typeface="+mj-ea"/>
            </a:endParaRPr>
          </a:p>
          <a:p>
            <a:pPr eaLnBrk="1" hangingPunct="1">
              <a:buNone/>
            </a:pPr>
            <a:r>
              <a:rPr lang="zh-CN" altLang="en-US" sz="3200" b="1" smtClean="0">
                <a:solidFill>
                  <a:schemeClr val="accent4">
                    <a:lumMod val="75000"/>
                  </a:schemeClr>
                </a:solidFill>
                <a:latin typeface="华文新魏" pitchFamily="2" charset="-122"/>
                <a:ea typeface="华文新魏" pitchFamily="2" charset="-122"/>
              </a:rPr>
              <a:t>一</a:t>
            </a:r>
            <a:r>
              <a:rPr lang="zh-CN" altLang="en-US" sz="3200" b="1" dirty="0" smtClean="0">
                <a:solidFill>
                  <a:schemeClr val="accent4">
                    <a:lumMod val="75000"/>
                  </a:schemeClr>
                </a:solidFill>
                <a:latin typeface="华文新魏" pitchFamily="2" charset="-122"/>
                <a:ea typeface="华文新魏" pitchFamily="2" charset="-122"/>
              </a:rPr>
              <a:t>、参数的个数和及选择</a:t>
            </a:r>
            <a:endParaRPr lang="en-US" altLang="zh-CN" sz="3200" b="1" dirty="0" smtClean="0">
              <a:solidFill>
                <a:schemeClr val="accent4">
                  <a:lumMod val="75000"/>
                </a:schemeClr>
              </a:solidFill>
              <a:latin typeface="华文新魏" pitchFamily="2" charset="-122"/>
              <a:ea typeface="华文新魏" pitchFamily="2" charset="-122"/>
            </a:endParaRPr>
          </a:p>
          <a:p>
            <a:pPr eaLnBrk="1" hangingPunct="1">
              <a:buNone/>
            </a:pPr>
            <a:r>
              <a:rPr lang="zh-CN" altLang="en-US" sz="2400" b="1" dirty="0" smtClean="0">
                <a:latin typeface="微软雅黑" pitchFamily="34" charset="-122"/>
                <a:ea typeface="微软雅黑" pitchFamily="34" charset="-122"/>
              </a:rPr>
              <a:t>              </a:t>
            </a:r>
            <a:r>
              <a:rPr lang="zh-CN" altLang="en-US" sz="2400" b="1" dirty="0" smtClean="0">
                <a:solidFill>
                  <a:schemeClr val="tx1"/>
                </a:solidFill>
                <a:latin typeface="微软雅黑" pitchFamily="34" charset="-122"/>
                <a:ea typeface="微软雅黑" pitchFamily="34" charset="-122"/>
              </a:rPr>
              <a:t>参数</a:t>
            </a:r>
            <a:r>
              <a:rPr lang="zh-CN" altLang="en-US" sz="2400" b="1" smtClean="0">
                <a:solidFill>
                  <a:schemeClr val="tx1"/>
                </a:solidFill>
                <a:latin typeface="微软雅黑" pitchFamily="34" charset="-122"/>
                <a:ea typeface="微软雅黑" pitchFamily="34" charset="-122"/>
              </a:rPr>
              <a:t>个数 ＝ </a:t>
            </a:r>
            <a:r>
              <a:rPr lang="zh-CN" altLang="zh-CN" sz="2400" b="1" dirty="0" smtClean="0">
                <a:solidFill>
                  <a:schemeClr val="tx1"/>
                </a:solidFill>
                <a:latin typeface="微软雅黑" pitchFamily="34" charset="-122"/>
                <a:ea typeface="微软雅黑" pitchFamily="34" charset="-122"/>
              </a:rPr>
              <a:t>必要</a:t>
            </a:r>
            <a:r>
              <a:rPr lang="zh-CN" altLang="zh-CN" sz="2400" b="1" smtClean="0">
                <a:solidFill>
                  <a:schemeClr val="tx1"/>
                </a:solidFill>
                <a:latin typeface="微软雅黑" pitchFamily="34" charset="-122"/>
                <a:ea typeface="微软雅黑" pitchFamily="34" charset="-122"/>
              </a:rPr>
              <a:t>观测个数</a:t>
            </a:r>
            <a:r>
              <a:rPr lang="en-US" altLang="zh-CN" sz="2400" b="1" smtClean="0">
                <a:solidFill>
                  <a:schemeClr val="tx1"/>
                </a:solidFill>
                <a:latin typeface="微软雅黑" pitchFamily="34" charset="-122"/>
                <a:ea typeface="微软雅黑" pitchFamily="34" charset="-122"/>
              </a:rPr>
              <a:t> t</a:t>
            </a:r>
            <a:endParaRPr lang="zh-CN" altLang="zh-CN" sz="2400" b="1" dirty="0" smtClean="0">
              <a:solidFill>
                <a:schemeClr val="tx1"/>
              </a:solidFill>
              <a:latin typeface="微软雅黑" pitchFamily="34" charset="-122"/>
              <a:ea typeface="微软雅黑" pitchFamily="34" charset="-122"/>
            </a:endParaRPr>
          </a:p>
          <a:p>
            <a:pPr eaLnBrk="1" hangingPunct="1">
              <a:buNone/>
            </a:pPr>
            <a:r>
              <a:rPr lang="zh-CN" altLang="zh-CN" sz="2400" b="1" dirty="0" smtClean="0">
                <a:solidFill>
                  <a:schemeClr val="tx1"/>
                </a:solidFill>
                <a:latin typeface="微软雅黑" pitchFamily="34" charset="-122"/>
                <a:ea typeface="微软雅黑" pitchFamily="34" charset="-122"/>
              </a:rPr>
              <a:t>参数选择要点：</a:t>
            </a:r>
            <a:r>
              <a:rPr lang="zh-CN" altLang="zh-CN" sz="2400" dirty="0" smtClean="0">
                <a:solidFill>
                  <a:schemeClr val="tx1"/>
                </a:solidFill>
                <a:latin typeface="微软雅黑" pitchFamily="34" charset="-122"/>
                <a:ea typeface="微软雅黑" pitchFamily="34" charset="-122"/>
              </a:rPr>
              <a:t>参数间</a:t>
            </a:r>
            <a:r>
              <a:rPr lang="zh-CN" altLang="en-US" sz="2400" dirty="0" smtClean="0">
                <a:solidFill>
                  <a:schemeClr val="tx1"/>
                </a:solidFill>
                <a:latin typeface="微软雅黑" pitchFamily="34" charset="-122"/>
                <a:ea typeface="微软雅黑" pitchFamily="34" charset="-122"/>
              </a:rPr>
              <a:t>函数</a:t>
            </a:r>
            <a:r>
              <a:rPr lang="zh-CN" altLang="zh-CN" sz="2400" dirty="0" smtClean="0">
                <a:solidFill>
                  <a:schemeClr val="tx1"/>
                </a:solidFill>
                <a:latin typeface="微软雅黑" pitchFamily="34" charset="-122"/>
                <a:ea typeface="微软雅黑" pitchFamily="34" charset="-122"/>
              </a:rPr>
              <a:t>独立，是自由变量。</a:t>
            </a:r>
          </a:p>
          <a:p>
            <a:pPr eaLnBrk="1" hangingPunct="1"/>
            <a:endParaRPr lang="en-US" altLang="zh-CN" dirty="0" smtClean="0"/>
          </a:p>
        </p:txBody>
      </p:sp>
      <p:pic>
        <p:nvPicPr>
          <p:cNvPr id="4" name="Picture 4">
            <a:extLst>
              <a:ext uri="{FF2B5EF4-FFF2-40B4-BE49-F238E27FC236}">
                <a16:creationId xmlns:a16="http://schemas.microsoft.com/office/drawing/2014/main" xmlns="" id="{7BCE9CE2-CFEA-42A4-8595-A8337081C52D}"/>
              </a:ext>
            </a:extLst>
          </p:cNvPr>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501090" y="6143644"/>
            <a:ext cx="297867" cy="28575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5" name="灯片编号占位符 4"/>
          <p:cNvSpPr>
            <a:spLocks noGrp="1"/>
          </p:cNvSpPr>
          <p:nvPr>
            <p:ph type="sldNum" sz="quarter" idx="12"/>
          </p:nvPr>
        </p:nvSpPr>
        <p:spPr/>
        <p:txBody>
          <a:bodyPr/>
          <a:lstStyle/>
          <a:p>
            <a:pPr>
              <a:defRPr/>
            </a:pPr>
            <a:fld id="{7E4690C5-E9ED-4F00-BB42-B2796919A211}" type="slidenum">
              <a:rPr lang="zh-CN" altLang="en-US" smtClean="0"/>
              <a:pPr>
                <a:defRPr/>
              </a:pPr>
              <a:t>2</a:t>
            </a:fld>
            <a:endParaRPr lang="zh-CN" alt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3"/>
          <p:cNvSpPr>
            <a:spLocks noGrp="1" noChangeArrowheads="1"/>
          </p:cNvSpPr>
          <p:nvPr>
            <p:ph type="body" idx="1"/>
          </p:nvPr>
        </p:nvSpPr>
        <p:spPr>
          <a:xfrm>
            <a:off x="0" y="0"/>
            <a:ext cx="9144000" cy="6858000"/>
          </a:xfrm>
        </p:spPr>
        <p:txBody>
          <a:bodyPr/>
          <a:lstStyle/>
          <a:p>
            <a:pPr eaLnBrk="1" hangingPunct="1">
              <a:buNone/>
            </a:pPr>
            <a:r>
              <a:rPr lang="zh-CN" altLang="zh-CN" sz="2400" b="1" smtClean="0">
                <a:solidFill>
                  <a:schemeClr val="tx1"/>
                </a:solidFill>
                <a:latin typeface="微软雅黑" pitchFamily="34" charset="-122"/>
                <a:ea typeface="微软雅黑" pitchFamily="34" charset="-122"/>
              </a:rPr>
              <a:t>测边网求待定点坐标近似值</a:t>
            </a:r>
            <a:endParaRPr lang="zh-CN" altLang="zh-CN" sz="2400" b="1" dirty="0" smtClean="0">
              <a:solidFill>
                <a:schemeClr val="tx1"/>
              </a:solidFill>
              <a:latin typeface="微软雅黑" pitchFamily="34" charset="-122"/>
              <a:ea typeface="微软雅黑" pitchFamily="34" charset="-122"/>
            </a:endParaRPr>
          </a:p>
          <a:p>
            <a:pPr eaLnBrk="1" hangingPunct="1"/>
            <a:endParaRPr lang="en-US" altLang="zh-CN" dirty="0" smtClean="0"/>
          </a:p>
        </p:txBody>
      </p:sp>
      <p:graphicFrame>
        <p:nvGraphicFramePr>
          <p:cNvPr id="17410" name="Object 4"/>
          <p:cNvGraphicFramePr>
            <a:graphicFrameLocks noChangeAspect="1"/>
          </p:cNvGraphicFramePr>
          <p:nvPr/>
        </p:nvGraphicFramePr>
        <p:xfrm>
          <a:off x="142844" y="714356"/>
          <a:ext cx="7389813" cy="5922962"/>
        </p:xfrm>
        <a:graphic>
          <a:graphicData uri="http://schemas.openxmlformats.org/presentationml/2006/ole">
            <p:oleObj spid="_x0000_s77826" name="公式" r:id="rId3" imgW="3263760" imgH="2616120" progId="Equation.3">
              <p:embed/>
            </p:oleObj>
          </a:graphicData>
        </a:graphic>
      </p:graphicFrame>
      <p:sp>
        <p:nvSpPr>
          <p:cNvPr id="17412" name="Line 5"/>
          <p:cNvSpPr>
            <a:spLocks noChangeShapeType="1"/>
          </p:cNvSpPr>
          <p:nvPr/>
        </p:nvSpPr>
        <p:spPr bwMode="auto">
          <a:xfrm>
            <a:off x="5759524" y="1020482"/>
            <a:ext cx="0" cy="3886200"/>
          </a:xfrm>
          <a:prstGeom prst="line">
            <a:avLst/>
          </a:prstGeom>
          <a:noFill/>
          <a:ln w="9525">
            <a:solidFill>
              <a:schemeClr val="tx1"/>
            </a:solidFill>
            <a:round/>
            <a:headEnd/>
            <a:tailEnd/>
          </a:ln>
        </p:spPr>
        <p:txBody>
          <a:bodyPr wrap="none" anchor="ctr"/>
          <a:lstStyle/>
          <a:p>
            <a:endParaRPr lang="zh-CN" altLang="en-US"/>
          </a:p>
        </p:txBody>
      </p:sp>
      <p:sp>
        <p:nvSpPr>
          <p:cNvPr id="17413" name="Line 6"/>
          <p:cNvSpPr>
            <a:spLocks noChangeShapeType="1"/>
          </p:cNvSpPr>
          <p:nvPr/>
        </p:nvSpPr>
        <p:spPr bwMode="auto">
          <a:xfrm>
            <a:off x="5257800" y="4419600"/>
            <a:ext cx="3505200" cy="0"/>
          </a:xfrm>
          <a:prstGeom prst="line">
            <a:avLst/>
          </a:prstGeom>
          <a:noFill/>
          <a:ln w="9525">
            <a:solidFill>
              <a:schemeClr val="tx1"/>
            </a:solidFill>
            <a:round/>
            <a:headEnd/>
            <a:tailEnd/>
          </a:ln>
        </p:spPr>
        <p:txBody>
          <a:bodyPr wrap="none" anchor="ctr"/>
          <a:lstStyle/>
          <a:p>
            <a:endParaRPr lang="zh-CN" altLang="en-US"/>
          </a:p>
        </p:txBody>
      </p:sp>
      <p:sp>
        <p:nvSpPr>
          <p:cNvPr id="17414" name="Line 8"/>
          <p:cNvSpPr>
            <a:spLocks noChangeShapeType="1"/>
          </p:cNvSpPr>
          <p:nvPr/>
        </p:nvSpPr>
        <p:spPr bwMode="auto">
          <a:xfrm flipH="1">
            <a:off x="8610600" y="4419600"/>
            <a:ext cx="152400" cy="76200"/>
          </a:xfrm>
          <a:prstGeom prst="line">
            <a:avLst/>
          </a:prstGeom>
          <a:noFill/>
          <a:ln w="9525">
            <a:solidFill>
              <a:schemeClr val="tx1"/>
            </a:solidFill>
            <a:round/>
            <a:headEnd/>
            <a:tailEnd/>
          </a:ln>
        </p:spPr>
        <p:txBody>
          <a:bodyPr wrap="none" anchor="ctr"/>
          <a:lstStyle/>
          <a:p>
            <a:endParaRPr lang="zh-CN" altLang="en-US"/>
          </a:p>
        </p:txBody>
      </p:sp>
      <p:sp>
        <p:nvSpPr>
          <p:cNvPr id="17415" name="Line 9"/>
          <p:cNvSpPr>
            <a:spLocks noChangeShapeType="1"/>
          </p:cNvSpPr>
          <p:nvPr/>
        </p:nvSpPr>
        <p:spPr bwMode="auto">
          <a:xfrm>
            <a:off x="5762501" y="1002475"/>
            <a:ext cx="76200" cy="228600"/>
          </a:xfrm>
          <a:prstGeom prst="line">
            <a:avLst/>
          </a:prstGeom>
          <a:noFill/>
          <a:ln w="9525">
            <a:solidFill>
              <a:schemeClr val="tx1"/>
            </a:solidFill>
            <a:round/>
            <a:headEnd/>
            <a:tailEnd/>
          </a:ln>
        </p:spPr>
        <p:txBody>
          <a:bodyPr wrap="none" anchor="ctr"/>
          <a:lstStyle/>
          <a:p>
            <a:endParaRPr lang="zh-CN" altLang="en-US"/>
          </a:p>
        </p:txBody>
      </p:sp>
      <p:sp>
        <p:nvSpPr>
          <p:cNvPr id="17416" name="Line 10"/>
          <p:cNvSpPr>
            <a:spLocks noChangeShapeType="1"/>
          </p:cNvSpPr>
          <p:nvPr/>
        </p:nvSpPr>
        <p:spPr bwMode="auto">
          <a:xfrm>
            <a:off x="9144000" y="4419600"/>
            <a:ext cx="0" cy="0"/>
          </a:xfrm>
          <a:prstGeom prst="line">
            <a:avLst/>
          </a:prstGeom>
          <a:noFill/>
          <a:ln w="9525">
            <a:solidFill>
              <a:schemeClr val="tx1"/>
            </a:solidFill>
            <a:round/>
            <a:headEnd/>
            <a:tailEnd/>
          </a:ln>
        </p:spPr>
        <p:txBody>
          <a:bodyPr wrap="none" anchor="ctr"/>
          <a:lstStyle/>
          <a:p>
            <a:endParaRPr lang="zh-CN" altLang="en-US"/>
          </a:p>
        </p:txBody>
      </p:sp>
      <p:sp>
        <p:nvSpPr>
          <p:cNvPr id="17417" name="Line 11"/>
          <p:cNvSpPr>
            <a:spLocks noChangeShapeType="1"/>
          </p:cNvSpPr>
          <p:nvPr/>
        </p:nvSpPr>
        <p:spPr bwMode="auto">
          <a:xfrm flipH="1" flipV="1">
            <a:off x="8594124" y="4361934"/>
            <a:ext cx="168876" cy="57665"/>
          </a:xfrm>
          <a:prstGeom prst="line">
            <a:avLst/>
          </a:prstGeom>
          <a:noFill/>
          <a:ln w="9525">
            <a:solidFill>
              <a:schemeClr val="tx1"/>
            </a:solidFill>
            <a:round/>
            <a:headEnd/>
            <a:tailEnd/>
          </a:ln>
        </p:spPr>
        <p:txBody>
          <a:bodyPr wrap="none" anchor="ctr"/>
          <a:lstStyle/>
          <a:p>
            <a:endParaRPr lang="zh-CN" altLang="en-US"/>
          </a:p>
        </p:txBody>
      </p:sp>
      <p:sp>
        <p:nvSpPr>
          <p:cNvPr id="17418" name="Line 12"/>
          <p:cNvSpPr>
            <a:spLocks noChangeShapeType="1"/>
          </p:cNvSpPr>
          <p:nvPr/>
        </p:nvSpPr>
        <p:spPr bwMode="auto">
          <a:xfrm flipH="1">
            <a:off x="5679633" y="999497"/>
            <a:ext cx="76200" cy="228600"/>
          </a:xfrm>
          <a:prstGeom prst="line">
            <a:avLst/>
          </a:prstGeom>
          <a:noFill/>
          <a:ln w="9525">
            <a:solidFill>
              <a:schemeClr val="tx1"/>
            </a:solidFill>
            <a:round/>
            <a:headEnd/>
            <a:tailEnd/>
          </a:ln>
        </p:spPr>
        <p:txBody>
          <a:bodyPr wrap="none" anchor="ctr"/>
          <a:lstStyle/>
          <a:p>
            <a:endParaRPr lang="zh-CN" altLang="en-US"/>
          </a:p>
        </p:txBody>
      </p:sp>
      <p:sp>
        <p:nvSpPr>
          <p:cNvPr id="17419" name="Line 13"/>
          <p:cNvSpPr>
            <a:spLocks noChangeShapeType="1"/>
          </p:cNvSpPr>
          <p:nvPr/>
        </p:nvSpPr>
        <p:spPr bwMode="auto">
          <a:xfrm flipV="1">
            <a:off x="5776904" y="909632"/>
            <a:ext cx="2590800" cy="3505200"/>
          </a:xfrm>
          <a:prstGeom prst="line">
            <a:avLst/>
          </a:prstGeom>
          <a:noFill/>
          <a:ln w="9525">
            <a:solidFill>
              <a:schemeClr val="tx1"/>
            </a:solidFill>
            <a:round/>
            <a:headEnd/>
            <a:tailEnd/>
          </a:ln>
        </p:spPr>
        <p:txBody>
          <a:bodyPr wrap="none" anchor="ctr"/>
          <a:lstStyle/>
          <a:p>
            <a:endParaRPr lang="zh-CN" altLang="en-US"/>
          </a:p>
        </p:txBody>
      </p:sp>
      <p:sp>
        <p:nvSpPr>
          <p:cNvPr id="17420" name="Line 15"/>
          <p:cNvSpPr>
            <a:spLocks noChangeShapeType="1"/>
          </p:cNvSpPr>
          <p:nvPr/>
        </p:nvSpPr>
        <p:spPr bwMode="auto">
          <a:xfrm flipH="1">
            <a:off x="8204732" y="906308"/>
            <a:ext cx="152400" cy="76200"/>
          </a:xfrm>
          <a:prstGeom prst="line">
            <a:avLst/>
          </a:prstGeom>
          <a:noFill/>
          <a:ln w="9525">
            <a:solidFill>
              <a:schemeClr val="tx1"/>
            </a:solidFill>
            <a:round/>
            <a:headEnd/>
            <a:tailEnd/>
          </a:ln>
        </p:spPr>
        <p:txBody>
          <a:bodyPr wrap="none" anchor="ctr"/>
          <a:lstStyle/>
          <a:p>
            <a:endParaRPr lang="zh-CN" altLang="en-US"/>
          </a:p>
        </p:txBody>
      </p:sp>
      <p:sp>
        <p:nvSpPr>
          <p:cNvPr id="17421" name="Line 16"/>
          <p:cNvSpPr>
            <a:spLocks noChangeShapeType="1"/>
          </p:cNvSpPr>
          <p:nvPr/>
        </p:nvSpPr>
        <p:spPr bwMode="auto">
          <a:xfrm>
            <a:off x="8359835" y="915189"/>
            <a:ext cx="0" cy="152400"/>
          </a:xfrm>
          <a:prstGeom prst="line">
            <a:avLst/>
          </a:prstGeom>
          <a:noFill/>
          <a:ln w="9525">
            <a:solidFill>
              <a:schemeClr val="tx1"/>
            </a:solidFill>
            <a:round/>
            <a:headEnd/>
            <a:tailEnd/>
          </a:ln>
        </p:spPr>
        <p:txBody>
          <a:bodyPr wrap="none" anchor="ctr"/>
          <a:lstStyle/>
          <a:p>
            <a:endParaRPr lang="zh-CN" altLang="en-US"/>
          </a:p>
        </p:txBody>
      </p:sp>
      <p:sp>
        <p:nvSpPr>
          <p:cNvPr id="17422" name="Line 18"/>
          <p:cNvSpPr>
            <a:spLocks noChangeShapeType="1"/>
          </p:cNvSpPr>
          <p:nvPr/>
        </p:nvSpPr>
        <p:spPr bwMode="auto">
          <a:xfrm>
            <a:off x="7581900" y="1971676"/>
            <a:ext cx="419099" cy="1685924"/>
          </a:xfrm>
          <a:prstGeom prst="line">
            <a:avLst/>
          </a:prstGeom>
          <a:noFill/>
          <a:ln w="9525">
            <a:solidFill>
              <a:schemeClr val="tx1"/>
            </a:solidFill>
            <a:round/>
            <a:headEnd/>
            <a:tailEnd/>
          </a:ln>
        </p:spPr>
        <p:txBody>
          <a:bodyPr wrap="none" anchor="ctr"/>
          <a:lstStyle/>
          <a:p>
            <a:endParaRPr lang="zh-CN" altLang="en-US"/>
          </a:p>
        </p:txBody>
      </p:sp>
      <p:sp>
        <p:nvSpPr>
          <p:cNvPr id="17423" name="Text Box 20"/>
          <p:cNvSpPr txBox="1">
            <a:spLocks noChangeArrowheads="1"/>
          </p:cNvSpPr>
          <p:nvPr/>
        </p:nvSpPr>
        <p:spPr bwMode="auto">
          <a:xfrm>
            <a:off x="5715000" y="4572000"/>
            <a:ext cx="381000" cy="457200"/>
          </a:xfrm>
          <a:prstGeom prst="rect">
            <a:avLst/>
          </a:prstGeom>
          <a:noFill/>
          <a:ln w="9525">
            <a:noFill/>
            <a:miter lim="800000"/>
            <a:headEnd/>
            <a:tailEnd/>
          </a:ln>
        </p:spPr>
        <p:txBody>
          <a:bodyPr>
            <a:spAutoFit/>
          </a:bodyPr>
          <a:lstStyle/>
          <a:p>
            <a:pPr>
              <a:spcBef>
                <a:spcPct val="50000"/>
              </a:spcBef>
            </a:pPr>
            <a:r>
              <a:rPr lang="en-US" altLang="zh-CN"/>
              <a:t>A</a:t>
            </a:r>
          </a:p>
        </p:txBody>
      </p:sp>
      <p:sp>
        <p:nvSpPr>
          <p:cNvPr id="17424" name="Text Box 21"/>
          <p:cNvSpPr txBox="1">
            <a:spLocks noChangeArrowheads="1"/>
          </p:cNvSpPr>
          <p:nvPr/>
        </p:nvSpPr>
        <p:spPr bwMode="auto">
          <a:xfrm>
            <a:off x="8686800" y="4267200"/>
            <a:ext cx="457200" cy="457200"/>
          </a:xfrm>
          <a:prstGeom prst="rect">
            <a:avLst/>
          </a:prstGeom>
          <a:noFill/>
          <a:ln w="9525">
            <a:noFill/>
            <a:miter lim="800000"/>
            <a:headEnd/>
            <a:tailEnd/>
          </a:ln>
        </p:spPr>
        <p:txBody>
          <a:bodyPr>
            <a:spAutoFit/>
          </a:bodyPr>
          <a:lstStyle/>
          <a:p>
            <a:pPr>
              <a:spcBef>
                <a:spcPct val="50000"/>
              </a:spcBef>
            </a:pPr>
            <a:r>
              <a:rPr lang="en-US" altLang="zh-CN"/>
              <a:t>Y</a:t>
            </a:r>
          </a:p>
        </p:txBody>
      </p:sp>
      <p:sp>
        <p:nvSpPr>
          <p:cNvPr id="17425" name="Text Box 22"/>
          <p:cNvSpPr txBox="1">
            <a:spLocks noChangeArrowheads="1"/>
          </p:cNvSpPr>
          <p:nvPr/>
        </p:nvSpPr>
        <p:spPr bwMode="auto">
          <a:xfrm>
            <a:off x="5867400" y="609600"/>
            <a:ext cx="381000" cy="457200"/>
          </a:xfrm>
          <a:prstGeom prst="rect">
            <a:avLst/>
          </a:prstGeom>
          <a:noFill/>
          <a:ln w="9525">
            <a:noFill/>
            <a:miter lim="800000"/>
            <a:headEnd/>
            <a:tailEnd/>
          </a:ln>
        </p:spPr>
        <p:txBody>
          <a:bodyPr>
            <a:spAutoFit/>
          </a:bodyPr>
          <a:lstStyle/>
          <a:p>
            <a:pPr>
              <a:spcBef>
                <a:spcPct val="50000"/>
              </a:spcBef>
            </a:pPr>
            <a:r>
              <a:rPr lang="en-US" altLang="zh-CN"/>
              <a:t>X</a:t>
            </a:r>
          </a:p>
        </p:txBody>
      </p:sp>
      <p:sp>
        <p:nvSpPr>
          <p:cNvPr id="17426" name="Text Box 23"/>
          <p:cNvSpPr txBox="1">
            <a:spLocks noChangeArrowheads="1"/>
          </p:cNvSpPr>
          <p:nvPr/>
        </p:nvSpPr>
        <p:spPr bwMode="auto">
          <a:xfrm>
            <a:off x="8358182" y="714356"/>
            <a:ext cx="785818" cy="369332"/>
          </a:xfrm>
          <a:prstGeom prst="rect">
            <a:avLst/>
          </a:prstGeom>
          <a:noFill/>
          <a:ln w="9525">
            <a:noFill/>
            <a:miter lim="800000"/>
            <a:headEnd/>
            <a:tailEnd/>
          </a:ln>
        </p:spPr>
        <p:txBody>
          <a:bodyPr wrap="square">
            <a:spAutoFit/>
          </a:bodyPr>
          <a:lstStyle/>
          <a:p>
            <a:pPr>
              <a:spcBef>
                <a:spcPct val="50000"/>
              </a:spcBef>
            </a:pPr>
            <a:r>
              <a:rPr lang="en-US" altLang="zh-CN"/>
              <a:t>X´</a:t>
            </a:r>
          </a:p>
        </p:txBody>
      </p:sp>
      <p:sp>
        <p:nvSpPr>
          <p:cNvPr id="17427" name="Text Box 24"/>
          <p:cNvSpPr txBox="1">
            <a:spLocks noChangeArrowheads="1"/>
          </p:cNvSpPr>
          <p:nvPr/>
        </p:nvSpPr>
        <p:spPr bwMode="auto">
          <a:xfrm>
            <a:off x="7391400" y="1524000"/>
            <a:ext cx="457200" cy="457200"/>
          </a:xfrm>
          <a:prstGeom prst="rect">
            <a:avLst/>
          </a:prstGeom>
          <a:noFill/>
          <a:ln w="9525">
            <a:noFill/>
            <a:miter lim="800000"/>
            <a:headEnd/>
            <a:tailEnd/>
          </a:ln>
        </p:spPr>
        <p:txBody>
          <a:bodyPr>
            <a:spAutoFit/>
          </a:bodyPr>
          <a:lstStyle/>
          <a:p>
            <a:pPr>
              <a:spcBef>
                <a:spcPct val="50000"/>
              </a:spcBef>
            </a:pPr>
            <a:r>
              <a:rPr lang="en-US" altLang="zh-CN"/>
              <a:t>B</a:t>
            </a:r>
          </a:p>
        </p:txBody>
      </p:sp>
      <p:sp>
        <p:nvSpPr>
          <p:cNvPr id="17428" name="Text Box 25"/>
          <p:cNvSpPr txBox="1">
            <a:spLocks noChangeArrowheads="1"/>
          </p:cNvSpPr>
          <p:nvPr/>
        </p:nvSpPr>
        <p:spPr bwMode="auto">
          <a:xfrm>
            <a:off x="7772400" y="2362200"/>
            <a:ext cx="457200" cy="457200"/>
          </a:xfrm>
          <a:prstGeom prst="rect">
            <a:avLst/>
          </a:prstGeom>
          <a:noFill/>
          <a:ln w="9525">
            <a:noFill/>
            <a:miter lim="800000"/>
            <a:headEnd/>
            <a:tailEnd/>
          </a:ln>
        </p:spPr>
        <p:txBody>
          <a:bodyPr>
            <a:spAutoFit/>
          </a:bodyPr>
          <a:lstStyle/>
          <a:p>
            <a:pPr>
              <a:spcBef>
                <a:spcPct val="50000"/>
              </a:spcBef>
            </a:pPr>
            <a:r>
              <a:rPr lang="en-US" altLang="zh-CN"/>
              <a:t>a</a:t>
            </a:r>
          </a:p>
        </p:txBody>
      </p:sp>
      <p:sp>
        <p:nvSpPr>
          <p:cNvPr id="17429" name="Text Box 26"/>
          <p:cNvSpPr txBox="1">
            <a:spLocks noChangeArrowheads="1"/>
          </p:cNvSpPr>
          <p:nvPr/>
        </p:nvSpPr>
        <p:spPr bwMode="auto">
          <a:xfrm>
            <a:off x="6715140" y="3714752"/>
            <a:ext cx="609600" cy="457200"/>
          </a:xfrm>
          <a:prstGeom prst="rect">
            <a:avLst/>
          </a:prstGeom>
          <a:noFill/>
          <a:ln w="9525">
            <a:noFill/>
            <a:miter lim="800000"/>
            <a:headEnd/>
            <a:tailEnd/>
          </a:ln>
        </p:spPr>
        <p:txBody>
          <a:bodyPr>
            <a:spAutoFit/>
          </a:bodyPr>
          <a:lstStyle/>
          <a:p>
            <a:pPr>
              <a:spcBef>
                <a:spcPct val="50000"/>
              </a:spcBef>
            </a:pPr>
            <a:r>
              <a:rPr lang="en-US" altLang="zh-CN"/>
              <a:t>b</a:t>
            </a:r>
          </a:p>
        </p:txBody>
      </p:sp>
      <p:sp>
        <p:nvSpPr>
          <p:cNvPr id="17430" name="Text Box 27"/>
          <p:cNvSpPr txBox="1">
            <a:spLocks noChangeArrowheads="1"/>
          </p:cNvSpPr>
          <p:nvPr/>
        </p:nvSpPr>
        <p:spPr bwMode="auto">
          <a:xfrm>
            <a:off x="6553200" y="2514600"/>
            <a:ext cx="381000" cy="457200"/>
          </a:xfrm>
          <a:prstGeom prst="rect">
            <a:avLst/>
          </a:prstGeom>
          <a:noFill/>
          <a:ln w="9525">
            <a:noFill/>
            <a:miter lim="800000"/>
            <a:headEnd/>
            <a:tailEnd/>
          </a:ln>
        </p:spPr>
        <p:txBody>
          <a:bodyPr>
            <a:spAutoFit/>
          </a:bodyPr>
          <a:lstStyle/>
          <a:p>
            <a:pPr>
              <a:spcBef>
                <a:spcPct val="50000"/>
              </a:spcBef>
            </a:pPr>
            <a:r>
              <a:rPr lang="en-US" altLang="zh-CN"/>
              <a:t>c</a:t>
            </a:r>
          </a:p>
        </p:txBody>
      </p:sp>
      <p:sp>
        <p:nvSpPr>
          <p:cNvPr id="17431" name="Text Box 28"/>
          <p:cNvSpPr txBox="1">
            <a:spLocks noChangeArrowheads="1"/>
          </p:cNvSpPr>
          <p:nvPr/>
        </p:nvSpPr>
        <p:spPr bwMode="auto">
          <a:xfrm>
            <a:off x="6500826" y="3214686"/>
            <a:ext cx="457200" cy="457200"/>
          </a:xfrm>
          <a:prstGeom prst="rect">
            <a:avLst/>
          </a:prstGeom>
          <a:noFill/>
          <a:ln w="9525">
            <a:noFill/>
            <a:miter lim="800000"/>
            <a:headEnd/>
            <a:tailEnd/>
          </a:ln>
        </p:spPr>
        <p:txBody>
          <a:bodyPr>
            <a:spAutoFit/>
          </a:bodyPr>
          <a:lstStyle/>
          <a:p>
            <a:pPr>
              <a:spcBef>
                <a:spcPct val="50000"/>
              </a:spcBef>
            </a:pPr>
            <a:r>
              <a:rPr lang="en-US" altLang="zh-CN">
                <a:solidFill>
                  <a:srgbClr val="FF0000"/>
                </a:solidFill>
              </a:rPr>
              <a:t>d</a:t>
            </a:r>
          </a:p>
        </p:txBody>
      </p:sp>
      <p:sp>
        <p:nvSpPr>
          <p:cNvPr id="17432" name="Text Box 29"/>
          <p:cNvSpPr txBox="1">
            <a:spLocks noChangeArrowheads="1"/>
          </p:cNvSpPr>
          <p:nvPr/>
        </p:nvSpPr>
        <p:spPr bwMode="auto">
          <a:xfrm>
            <a:off x="7358082" y="3000372"/>
            <a:ext cx="304800" cy="457200"/>
          </a:xfrm>
          <a:prstGeom prst="rect">
            <a:avLst/>
          </a:prstGeom>
          <a:noFill/>
          <a:ln w="9525">
            <a:noFill/>
            <a:miter lim="800000"/>
            <a:headEnd/>
            <a:tailEnd/>
          </a:ln>
        </p:spPr>
        <p:txBody>
          <a:bodyPr>
            <a:spAutoFit/>
          </a:bodyPr>
          <a:lstStyle/>
          <a:p>
            <a:pPr>
              <a:spcBef>
                <a:spcPct val="50000"/>
              </a:spcBef>
            </a:pPr>
            <a:r>
              <a:rPr lang="en-US" altLang="zh-CN">
                <a:solidFill>
                  <a:srgbClr val="FF0000"/>
                </a:solidFill>
              </a:rPr>
              <a:t>h</a:t>
            </a:r>
          </a:p>
        </p:txBody>
      </p:sp>
      <p:sp>
        <p:nvSpPr>
          <p:cNvPr id="17433" name="Text Box 30"/>
          <p:cNvSpPr txBox="1">
            <a:spLocks noChangeArrowheads="1"/>
          </p:cNvSpPr>
          <p:nvPr/>
        </p:nvSpPr>
        <p:spPr bwMode="auto">
          <a:xfrm>
            <a:off x="8001024" y="3429000"/>
            <a:ext cx="609600" cy="457200"/>
          </a:xfrm>
          <a:prstGeom prst="rect">
            <a:avLst/>
          </a:prstGeom>
          <a:noFill/>
          <a:ln w="9525">
            <a:noFill/>
            <a:miter lim="800000"/>
            <a:headEnd/>
            <a:tailEnd/>
          </a:ln>
        </p:spPr>
        <p:txBody>
          <a:bodyPr>
            <a:spAutoFit/>
          </a:bodyPr>
          <a:lstStyle/>
          <a:p>
            <a:pPr>
              <a:spcBef>
                <a:spcPct val="50000"/>
              </a:spcBef>
            </a:pPr>
            <a:r>
              <a:rPr lang="en-US" altLang="zh-CN"/>
              <a:t>P</a:t>
            </a:r>
          </a:p>
        </p:txBody>
      </p:sp>
      <p:sp>
        <p:nvSpPr>
          <p:cNvPr id="17437" name="Line 35"/>
          <p:cNvSpPr>
            <a:spLocks noChangeShapeType="1"/>
          </p:cNvSpPr>
          <p:nvPr/>
        </p:nvSpPr>
        <p:spPr bwMode="auto">
          <a:xfrm flipH="1" flipV="1">
            <a:off x="6886557" y="2900364"/>
            <a:ext cx="1096484" cy="746605"/>
          </a:xfrm>
          <a:prstGeom prst="line">
            <a:avLst/>
          </a:prstGeom>
          <a:noFill/>
          <a:ln w="9525">
            <a:solidFill>
              <a:srgbClr val="FF0000"/>
            </a:solidFill>
            <a:round/>
            <a:headEnd/>
            <a:tailEnd/>
          </a:ln>
        </p:spPr>
        <p:txBody>
          <a:bodyPr/>
          <a:lstStyle/>
          <a:p>
            <a:endParaRPr lang="zh-CN" altLang="en-US"/>
          </a:p>
        </p:txBody>
      </p:sp>
      <p:sp>
        <p:nvSpPr>
          <p:cNvPr id="17438" name="Line 36"/>
          <p:cNvSpPr>
            <a:spLocks noChangeShapeType="1"/>
          </p:cNvSpPr>
          <p:nvPr/>
        </p:nvSpPr>
        <p:spPr bwMode="auto">
          <a:xfrm flipH="1">
            <a:off x="5755132" y="3658022"/>
            <a:ext cx="2241542" cy="784232"/>
          </a:xfrm>
          <a:prstGeom prst="line">
            <a:avLst/>
          </a:prstGeom>
          <a:noFill/>
          <a:ln w="9525">
            <a:solidFill>
              <a:schemeClr val="tx1"/>
            </a:solidFill>
            <a:round/>
            <a:headEnd/>
            <a:tailEnd/>
          </a:ln>
        </p:spPr>
        <p:txBody>
          <a:bodyPr/>
          <a:lstStyle/>
          <a:p>
            <a:endParaRPr lang="zh-CN" altLang="en-US"/>
          </a:p>
        </p:txBody>
      </p:sp>
      <p:sp>
        <p:nvSpPr>
          <p:cNvPr id="17439" name="Freeform 38"/>
          <p:cNvSpPr>
            <a:spLocks/>
          </p:cNvSpPr>
          <p:nvPr/>
        </p:nvSpPr>
        <p:spPr bwMode="auto">
          <a:xfrm>
            <a:off x="5772150" y="4074364"/>
            <a:ext cx="199687" cy="78536"/>
          </a:xfrm>
          <a:custGeom>
            <a:avLst/>
            <a:gdLst>
              <a:gd name="T0" fmla="*/ 0 w 161"/>
              <a:gd name="T1" fmla="*/ 2147483647 h 75"/>
              <a:gd name="T2" fmla="*/ 2147483647 w 161"/>
              <a:gd name="T3" fmla="*/ 2147483647 h 75"/>
              <a:gd name="T4" fmla="*/ 2147483647 w 161"/>
              <a:gd name="T5" fmla="*/ 2147483647 h 75"/>
              <a:gd name="T6" fmla="*/ 0 60000 65536"/>
              <a:gd name="T7" fmla="*/ 0 60000 65536"/>
              <a:gd name="T8" fmla="*/ 0 60000 65536"/>
              <a:gd name="T9" fmla="*/ 0 w 161"/>
              <a:gd name="T10" fmla="*/ 0 h 75"/>
              <a:gd name="T11" fmla="*/ 161 w 161"/>
              <a:gd name="T12" fmla="*/ 75 h 75"/>
            </a:gdLst>
            <a:ahLst/>
            <a:cxnLst>
              <a:cxn ang="T6">
                <a:pos x="T0" y="T1"/>
              </a:cxn>
              <a:cxn ang="T7">
                <a:pos x="T2" y="T3"/>
              </a:cxn>
              <a:cxn ang="T8">
                <a:pos x="T4" y="T5"/>
              </a:cxn>
            </a:cxnLst>
            <a:rect l="T9" t="T10" r="T11" b="T12"/>
            <a:pathLst>
              <a:path w="161" h="75">
                <a:moveTo>
                  <a:pt x="0" y="50"/>
                </a:moveTo>
                <a:cubicBezTo>
                  <a:pt x="33" y="0"/>
                  <a:pt x="55" y="17"/>
                  <a:pt x="119" y="24"/>
                </a:cubicBezTo>
                <a:cubicBezTo>
                  <a:pt x="147" y="34"/>
                  <a:pt x="161" y="43"/>
                  <a:pt x="161" y="75"/>
                </a:cubicBezTo>
              </a:path>
            </a:pathLst>
          </a:custGeom>
          <a:noFill/>
          <a:ln w="9525">
            <a:solidFill>
              <a:schemeClr val="tx1"/>
            </a:solidFill>
            <a:round/>
            <a:headEnd/>
            <a:tailEnd/>
          </a:ln>
        </p:spPr>
        <p:txBody>
          <a:bodyPr/>
          <a:lstStyle/>
          <a:p>
            <a:endParaRPr lang="zh-CN" altLang="en-US"/>
          </a:p>
        </p:txBody>
      </p:sp>
      <p:sp>
        <p:nvSpPr>
          <p:cNvPr id="17440" name="Text Box 39"/>
          <p:cNvSpPr txBox="1">
            <a:spLocks noChangeArrowheads="1"/>
          </p:cNvSpPr>
          <p:nvPr/>
        </p:nvSpPr>
        <p:spPr bwMode="auto">
          <a:xfrm>
            <a:off x="5715008" y="3571876"/>
            <a:ext cx="647700" cy="366712"/>
          </a:xfrm>
          <a:prstGeom prst="rect">
            <a:avLst/>
          </a:prstGeom>
          <a:noFill/>
          <a:ln w="9525">
            <a:noFill/>
            <a:miter lim="800000"/>
            <a:headEnd/>
            <a:tailEnd/>
          </a:ln>
        </p:spPr>
        <p:txBody>
          <a:bodyPr>
            <a:spAutoFit/>
          </a:bodyPr>
          <a:lstStyle/>
          <a:p>
            <a:pPr>
              <a:spcBef>
                <a:spcPct val="50000"/>
              </a:spcBef>
            </a:pPr>
            <a:r>
              <a:rPr lang="el-GR" altLang="zh-CN" sz="1800">
                <a:cs typeface="Times New Roman" pitchFamily="18" charset="0"/>
                <a:sym typeface="Symbol" pitchFamily="18" charset="2"/>
              </a:rPr>
              <a:t></a:t>
            </a:r>
            <a:r>
              <a:rPr lang="en-US" altLang="zh-CN" sz="1800" baseline="-25000">
                <a:cs typeface="Times New Roman" pitchFamily="18" charset="0"/>
                <a:sym typeface="Symbol" pitchFamily="18" charset="2"/>
              </a:rPr>
              <a:t>AB</a:t>
            </a:r>
            <a:endParaRPr lang="el-GR" altLang="zh-CN" sz="1800" baseline="-25000">
              <a:cs typeface="Times New Roman" pitchFamily="18" charset="0"/>
            </a:endParaRPr>
          </a:p>
        </p:txBody>
      </p:sp>
      <p:sp>
        <p:nvSpPr>
          <p:cNvPr id="17441" name="Line 40"/>
          <p:cNvSpPr>
            <a:spLocks noChangeShapeType="1"/>
          </p:cNvSpPr>
          <p:nvPr/>
        </p:nvSpPr>
        <p:spPr bwMode="auto">
          <a:xfrm flipV="1">
            <a:off x="5807675" y="2891481"/>
            <a:ext cx="1093573" cy="1482811"/>
          </a:xfrm>
          <a:prstGeom prst="line">
            <a:avLst/>
          </a:prstGeom>
          <a:noFill/>
          <a:ln w="9525">
            <a:solidFill>
              <a:srgbClr val="FF0000"/>
            </a:solidFill>
            <a:round/>
            <a:headEnd/>
            <a:tailEnd/>
          </a:ln>
        </p:spPr>
        <p:txBody>
          <a:bodyPr/>
          <a:lstStyle/>
          <a:p>
            <a:endParaRPr lang="zh-CN" altLang="en-US"/>
          </a:p>
        </p:txBody>
      </p:sp>
      <p:sp>
        <p:nvSpPr>
          <p:cNvPr id="17442" name="Oval 41"/>
          <p:cNvSpPr>
            <a:spLocks noChangeArrowheads="1"/>
          </p:cNvSpPr>
          <p:nvPr/>
        </p:nvSpPr>
        <p:spPr bwMode="auto">
          <a:xfrm>
            <a:off x="7956550" y="3644900"/>
            <a:ext cx="71438" cy="71438"/>
          </a:xfrm>
          <a:prstGeom prst="ellipse">
            <a:avLst/>
          </a:prstGeom>
          <a:solidFill>
            <a:schemeClr val="accent1"/>
          </a:solidFill>
          <a:ln w="9525">
            <a:solidFill>
              <a:schemeClr val="tx1"/>
            </a:solidFill>
            <a:round/>
            <a:headEnd/>
            <a:tailEnd/>
          </a:ln>
        </p:spPr>
        <p:txBody>
          <a:bodyPr wrap="none" anchor="ctr"/>
          <a:lstStyle/>
          <a:p>
            <a:endParaRPr lang="zh-CN" altLang="en-US"/>
          </a:p>
        </p:txBody>
      </p:sp>
      <p:sp>
        <p:nvSpPr>
          <p:cNvPr id="35" name="灯片编号占位符 34"/>
          <p:cNvSpPr>
            <a:spLocks noGrp="1"/>
          </p:cNvSpPr>
          <p:nvPr>
            <p:ph type="sldNum" sz="quarter" idx="12"/>
          </p:nvPr>
        </p:nvSpPr>
        <p:spPr/>
        <p:txBody>
          <a:bodyPr/>
          <a:lstStyle/>
          <a:p>
            <a:pPr>
              <a:defRPr/>
            </a:pPr>
            <a:fld id="{7E4690C5-E9ED-4F00-BB42-B2796919A211}" type="slidenum">
              <a:rPr lang="zh-CN" altLang="en-US" smtClean="0"/>
              <a:pPr>
                <a:defRPr/>
              </a:pPr>
              <a:t>20</a:t>
            </a:fld>
            <a:endParaRPr lang="zh-CN" altLang="en-US"/>
          </a:p>
        </p:txBody>
      </p:sp>
      <p:pic>
        <p:nvPicPr>
          <p:cNvPr id="36" name="Picture 4">
            <a:extLst>
              <a:ext uri="{FF2B5EF4-FFF2-40B4-BE49-F238E27FC236}">
                <a16:creationId xmlns:a16="http://schemas.microsoft.com/office/drawing/2014/main" xmlns="" id="{7BCE9CE2-CFEA-42A4-8595-A8337081C52D}"/>
              </a:ext>
            </a:extLst>
          </p:cNvPr>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8501090" y="6143644"/>
            <a:ext cx="297867" cy="28575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37" name="AutoShape 32"/>
          <p:cNvSpPr>
            <a:spLocks noChangeArrowheads="1"/>
          </p:cNvSpPr>
          <p:nvPr/>
        </p:nvSpPr>
        <p:spPr bwMode="auto">
          <a:xfrm>
            <a:off x="5703433" y="4334545"/>
            <a:ext cx="130215" cy="120570"/>
          </a:xfrm>
          <a:prstGeom prst="triangle">
            <a:avLst>
              <a:gd name="adj" fmla="val 50000"/>
            </a:avLst>
          </a:prstGeom>
          <a:solidFill>
            <a:schemeClr val="accent1"/>
          </a:solidFill>
          <a:ln w="9525">
            <a:solidFill>
              <a:schemeClr val="tx1"/>
            </a:solidFill>
            <a:miter lim="800000"/>
            <a:headEnd/>
            <a:tailEnd/>
          </a:ln>
        </p:spPr>
        <p:txBody>
          <a:bodyPr wrap="none" anchor="ctr"/>
          <a:lstStyle/>
          <a:p>
            <a:endParaRPr lang="zh-CN" altLang="en-US"/>
          </a:p>
        </p:txBody>
      </p:sp>
      <p:sp>
        <p:nvSpPr>
          <p:cNvPr id="38" name="Oval 41"/>
          <p:cNvSpPr>
            <a:spLocks noChangeArrowheads="1"/>
          </p:cNvSpPr>
          <p:nvPr/>
        </p:nvSpPr>
        <p:spPr bwMode="auto">
          <a:xfrm>
            <a:off x="7534275" y="1952625"/>
            <a:ext cx="71438" cy="71438"/>
          </a:xfrm>
          <a:prstGeom prst="ellipse">
            <a:avLst/>
          </a:prstGeom>
          <a:solidFill>
            <a:schemeClr val="accent1"/>
          </a:solidFill>
          <a:ln w="9525">
            <a:solidFill>
              <a:schemeClr val="tx1"/>
            </a:solidFill>
            <a:round/>
            <a:headEnd/>
            <a:tailEnd/>
          </a:ln>
        </p:spPr>
        <p:txBody>
          <a:bodyPr wrap="none" anchor="ctr"/>
          <a:lstStyle/>
          <a:p>
            <a:endParaRPr lang="zh-CN" altLang="en-US"/>
          </a:p>
        </p:txBody>
      </p:sp>
      <p:cxnSp>
        <p:nvCxnSpPr>
          <p:cNvPr id="41" name="直接连接符 40"/>
          <p:cNvCxnSpPr/>
          <p:nvPr/>
        </p:nvCxnSpPr>
        <p:spPr>
          <a:xfrm>
            <a:off x="6814751" y="3015049"/>
            <a:ext cx="100399" cy="71051"/>
          </a:xfrm>
          <a:prstGeom prst="line">
            <a:avLst/>
          </a:prstGeom>
          <a:noFill/>
          <a:ln w="9525">
            <a:solidFill>
              <a:srgbClr val="FF0000"/>
            </a:solidFill>
            <a:round/>
            <a:headEnd/>
            <a:tailEnd/>
          </a:ln>
        </p:spPr>
      </p:cxnSp>
      <p:cxnSp>
        <p:nvCxnSpPr>
          <p:cNvPr id="42" name="直接连接符 41"/>
          <p:cNvCxnSpPr/>
          <p:nvPr/>
        </p:nvCxnSpPr>
        <p:spPr>
          <a:xfrm rot="5400000" flipH="1" flipV="1">
            <a:off x="6896103" y="2990853"/>
            <a:ext cx="114299" cy="76196"/>
          </a:xfrm>
          <a:prstGeom prst="line">
            <a:avLst/>
          </a:prstGeom>
          <a:noFill/>
          <a:ln w="9525">
            <a:solidFill>
              <a:srgbClr val="FF0000"/>
            </a:solidFill>
            <a:round/>
            <a:headEnd/>
            <a:tailEnd/>
          </a:ln>
        </p:spPr>
      </p:cxn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434" name="Object 4"/>
          <p:cNvGraphicFramePr>
            <a:graphicFrameLocks noChangeAspect="1"/>
          </p:cNvGraphicFramePr>
          <p:nvPr/>
        </p:nvGraphicFramePr>
        <p:xfrm>
          <a:off x="285720" y="142852"/>
          <a:ext cx="6700838" cy="4773613"/>
        </p:xfrm>
        <a:graphic>
          <a:graphicData uri="http://schemas.openxmlformats.org/presentationml/2006/ole">
            <p:oleObj spid="_x0000_s78850" name="公式" r:id="rId3" imgW="2603160" imgH="1854000" progId="Equation.3">
              <p:embed/>
            </p:oleObj>
          </a:graphicData>
        </a:graphic>
      </p:graphicFrame>
      <p:sp>
        <p:nvSpPr>
          <p:cNvPr id="5" name="TextBox 4"/>
          <p:cNvSpPr txBox="1"/>
          <p:nvPr/>
        </p:nvSpPr>
        <p:spPr>
          <a:xfrm>
            <a:off x="357158" y="5072074"/>
            <a:ext cx="8572560" cy="1077218"/>
          </a:xfrm>
          <a:prstGeom prst="rect">
            <a:avLst/>
          </a:prstGeom>
          <a:noFill/>
        </p:spPr>
        <p:txBody>
          <a:bodyPr wrap="square" rtlCol="0">
            <a:spAutoFit/>
          </a:bodyPr>
          <a:lstStyle/>
          <a:p>
            <a:r>
              <a:rPr lang="zh-CN" altLang="en-US" sz="3200" b="1" dirty="0" smtClean="0">
                <a:solidFill>
                  <a:srgbClr val="7030A0"/>
                </a:solidFill>
                <a:latin typeface="黑体" pitchFamily="49" charset="-122"/>
                <a:ea typeface="黑体" pitchFamily="49" charset="-122"/>
              </a:rPr>
              <a:t>参数</a:t>
            </a:r>
            <a:r>
              <a:rPr lang="zh-CN" altLang="en-US" sz="3200" b="1" smtClean="0">
                <a:solidFill>
                  <a:srgbClr val="7030A0"/>
                </a:solidFill>
                <a:latin typeface="黑体" pitchFamily="49" charset="-122"/>
                <a:ea typeface="黑体" pitchFamily="49" charset="-122"/>
              </a:rPr>
              <a:t>近似值</a:t>
            </a:r>
            <a:r>
              <a:rPr lang="en-US" altLang="zh-CN" sz="3200" b="1" smtClean="0">
                <a:solidFill>
                  <a:srgbClr val="7030A0"/>
                </a:solidFill>
                <a:latin typeface="黑体" pitchFamily="49" charset="-122"/>
                <a:ea typeface="黑体" pitchFamily="49" charset="-122"/>
              </a:rPr>
              <a:t>X</a:t>
            </a:r>
            <a:r>
              <a:rPr lang="en-US" altLang="zh-CN" sz="3200" b="1" baseline="30000" smtClean="0">
                <a:solidFill>
                  <a:srgbClr val="7030A0"/>
                </a:solidFill>
                <a:latin typeface="黑体" pitchFamily="49" charset="-122"/>
                <a:ea typeface="黑体" pitchFamily="49" charset="-122"/>
              </a:rPr>
              <a:t>0</a:t>
            </a:r>
            <a:r>
              <a:rPr lang="zh-CN" altLang="en-US" sz="3200" b="1" smtClean="0">
                <a:solidFill>
                  <a:srgbClr val="7030A0"/>
                </a:solidFill>
                <a:latin typeface="黑体" pitchFamily="49" charset="-122"/>
                <a:ea typeface="黑体" pitchFamily="49" charset="-122"/>
              </a:rPr>
              <a:t>取得不好时，可以通过“迭代”平差的方法进行改善。（教材</a:t>
            </a:r>
            <a:r>
              <a:rPr lang="en-US" altLang="zh-CN" sz="3200" b="1" smtClean="0">
                <a:solidFill>
                  <a:srgbClr val="7030A0"/>
                </a:solidFill>
                <a:latin typeface="黑体" pitchFamily="49" charset="-122"/>
                <a:ea typeface="黑体" pitchFamily="49" charset="-122"/>
              </a:rPr>
              <a:t>P122)</a:t>
            </a:r>
            <a:endParaRPr lang="zh-CN" altLang="en-US" sz="3200" b="1" dirty="0">
              <a:solidFill>
                <a:srgbClr val="7030A0"/>
              </a:solidFill>
              <a:latin typeface="黑体" pitchFamily="49" charset="-122"/>
              <a:ea typeface="黑体" pitchFamily="49" charset="-122"/>
            </a:endParaRPr>
          </a:p>
        </p:txBody>
      </p:sp>
      <p:sp>
        <p:nvSpPr>
          <p:cNvPr id="6" name="灯片编号占位符 5"/>
          <p:cNvSpPr>
            <a:spLocks noGrp="1"/>
          </p:cNvSpPr>
          <p:nvPr>
            <p:ph type="sldNum" sz="quarter" idx="12"/>
          </p:nvPr>
        </p:nvSpPr>
        <p:spPr/>
        <p:txBody>
          <a:bodyPr/>
          <a:lstStyle/>
          <a:p>
            <a:pPr>
              <a:defRPr/>
            </a:pPr>
            <a:fld id="{7E4690C5-E9ED-4F00-BB42-B2796919A211}" type="slidenum">
              <a:rPr lang="zh-CN" altLang="en-US" smtClean="0"/>
              <a:pPr>
                <a:defRPr/>
              </a:pPr>
              <a:t>21</a:t>
            </a:fld>
            <a:endParaRPr lang="zh-CN" altLang="en-US"/>
          </a:p>
        </p:txBody>
      </p:sp>
      <p:pic>
        <p:nvPicPr>
          <p:cNvPr id="7" name="Picture 4">
            <a:extLst>
              <a:ext uri="{FF2B5EF4-FFF2-40B4-BE49-F238E27FC236}">
                <a16:creationId xmlns:a16="http://schemas.microsoft.com/office/drawing/2014/main" xmlns="" id="{7BCE9CE2-CFEA-42A4-8595-A8337081C52D}"/>
              </a:ext>
            </a:extLst>
          </p:cNvPr>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8501090" y="6143644"/>
            <a:ext cx="297867" cy="28575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a:xfrm>
            <a:off x="0" y="0"/>
            <a:ext cx="4757742" cy="785794"/>
          </a:xfrm>
        </p:spPr>
        <p:txBody>
          <a:bodyPr/>
          <a:lstStyle/>
          <a:p>
            <a:pPr algn="l" eaLnBrk="1" hangingPunct="1"/>
            <a:r>
              <a:rPr lang="en-US" altLang="zh-CN" sz="3200" b="1" dirty="0" smtClean="0">
                <a:latin typeface="微软雅黑" pitchFamily="34" charset="-122"/>
                <a:ea typeface="微软雅黑" pitchFamily="34" charset="-122"/>
              </a:rPr>
              <a:t>6.5   </a:t>
            </a:r>
            <a:r>
              <a:rPr lang="zh-CN" altLang="en-US" sz="3200" b="1" dirty="0" smtClean="0">
                <a:latin typeface="微软雅黑" pitchFamily="34" charset="-122"/>
                <a:ea typeface="微软雅黑" pitchFamily="34" charset="-122"/>
              </a:rPr>
              <a:t>测角网间接平差</a:t>
            </a:r>
          </a:p>
        </p:txBody>
      </p:sp>
      <p:sp>
        <p:nvSpPr>
          <p:cNvPr id="59395" name="Rectangle 3"/>
          <p:cNvSpPr>
            <a:spLocks noGrp="1" noChangeArrowheads="1"/>
          </p:cNvSpPr>
          <p:nvPr>
            <p:ph type="body" idx="1"/>
          </p:nvPr>
        </p:nvSpPr>
        <p:spPr>
          <a:xfrm>
            <a:off x="0" y="785794"/>
            <a:ext cx="8748712" cy="4824412"/>
          </a:xfrm>
        </p:spPr>
        <p:txBody>
          <a:bodyPr/>
          <a:lstStyle/>
          <a:p>
            <a:pPr eaLnBrk="1" hangingPunct="1">
              <a:buNone/>
            </a:pPr>
            <a:r>
              <a:rPr lang="zh-CN" altLang="en-US" sz="2800" b="1" dirty="0" smtClean="0">
                <a:solidFill>
                  <a:schemeClr val="tx1"/>
                </a:solidFill>
                <a:latin typeface="微软雅黑" pitchFamily="34" charset="-122"/>
                <a:ea typeface="微软雅黑" pitchFamily="34" charset="-122"/>
              </a:rPr>
              <a:t>测角网的必要起算数据为：</a:t>
            </a:r>
            <a:r>
              <a:rPr lang="en-US" altLang="zh-CN" sz="2800" b="1" dirty="0" smtClean="0">
                <a:solidFill>
                  <a:schemeClr val="tx1"/>
                </a:solidFill>
                <a:latin typeface="微软雅黑" pitchFamily="34" charset="-122"/>
                <a:ea typeface="微软雅黑" pitchFamily="34" charset="-122"/>
              </a:rPr>
              <a:t>d=4</a:t>
            </a:r>
          </a:p>
          <a:p>
            <a:pPr eaLnBrk="1" hangingPunct="1">
              <a:buNone/>
            </a:pPr>
            <a:r>
              <a:rPr lang="zh-CN" altLang="en-US" sz="2800" dirty="0" smtClean="0">
                <a:solidFill>
                  <a:schemeClr val="tx1"/>
                </a:solidFill>
                <a:latin typeface="微软雅黑" pitchFamily="34" charset="-122"/>
                <a:ea typeface="微软雅黑" pitchFamily="34" charset="-122"/>
              </a:rPr>
              <a:t>（</a:t>
            </a:r>
            <a:r>
              <a:rPr lang="zh-CN" altLang="zh-CN" sz="2800" dirty="0" smtClean="0">
                <a:solidFill>
                  <a:schemeClr val="tx1"/>
                </a:solidFill>
                <a:latin typeface="微软雅黑" pitchFamily="34" charset="-122"/>
                <a:ea typeface="微软雅黑" pitchFamily="34" charset="-122"/>
              </a:rPr>
              <a:t>两点坐标或一点坐标加一</a:t>
            </a:r>
            <a:r>
              <a:rPr lang="zh-CN" altLang="zh-CN" sz="2800" smtClean="0">
                <a:solidFill>
                  <a:schemeClr val="tx1"/>
                </a:solidFill>
                <a:latin typeface="微软雅黑" pitchFamily="34" charset="-122"/>
                <a:ea typeface="微软雅黑" pitchFamily="34" charset="-122"/>
              </a:rPr>
              <a:t>个方位角</a:t>
            </a:r>
            <a:r>
              <a:rPr lang="zh-CN" altLang="en-US" sz="2800" smtClean="0">
                <a:solidFill>
                  <a:schemeClr val="tx1"/>
                </a:solidFill>
                <a:latin typeface="微软雅黑" pitchFamily="34" charset="-122"/>
                <a:ea typeface="微软雅黑" pitchFamily="34" charset="-122"/>
              </a:rPr>
              <a:t>加</a:t>
            </a:r>
            <a:r>
              <a:rPr lang="zh-CN" altLang="zh-CN" sz="2800" smtClean="0">
                <a:solidFill>
                  <a:schemeClr val="tx1"/>
                </a:solidFill>
                <a:latin typeface="微软雅黑" pitchFamily="34" charset="-122"/>
                <a:ea typeface="微软雅黑" pitchFamily="34" charset="-122"/>
              </a:rPr>
              <a:t>一</a:t>
            </a:r>
            <a:r>
              <a:rPr lang="zh-CN" altLang="zh-CN" sz="2800" dirty="0" smtClean="0">
                <a:solidFill>
                  <a:schemeClr val="tx1"/>
                </a:solidFill>
                <a:latin typeface="微软雅黑" pitchFamily="34" charset="-122"/>
                <a:ea typeface="微软雅黑" pitchFamily="34" charset="-122"/>
              </a:rPr>
              <a:t>条边长）</a:t>
            </a:r>
            <a:endParaRPr lang="zh-CN" altLang="en-US" sz="2800" dirty="0" smtClean="0">
              <a:solidFill>
                <a:schemeClr val="tx1"/>
              </a:solidFill>
              <a:latin typeface="微软雅黑" pitchFamily="34" charset="-122"/>
              <a:ea typeface="微软雅黑" pitchFamily="34" charset="-122"/>
            </a:endParaRPr>
          </a:p>
          <a:p>
            <a:pPr eaLnBrk="1" hangingPunct="1">
              <a:buNone/>
            </a:pPr>
            <a:r>
              <a:rPr lang="zh-CN" altLang="zh-CN" sz="3200" b="1" dirty="0" smtClean="0">
                <a:solidFill>
                  <a:schemeClr val="accent4">
                    <a:lumMod val="75000"/>
                  </a:schemeClr>
                </a:solidFill>
                <a:latin typeface="华文新魏" pitchFamily="2" charset="-122"/>
                <a:ea typeface="华文新魏" pitchFamily="2" charset="-122"/>
              </a:rPr>
              <a:t>一、按方向坐标平差</a:t>
            </a:r>
          </a:p>
          <a:p>
            <a:pPr eaLnBrk="1" hangingPunct="1">
              <a:buNone/>
            </a:pPr>
            <a:r>
              <a:rPr lang="zh-CN" altLang="zh-CN" sz="2800" smtClean="0">
                <a:solidFill>
                  <a:schemeClr val="tx1"/>
                </a:solidFill>
                <a:latin typeface="微软雅黑" pitchFamily="34" charset="-122"/>
                <a:ea typeface="微软雅黑" pitchFamily="34" charset="-122"/>
              </a:rPr>
              <a:t>  设</a:t>
            </a:r>
            <a:r>
              <a:rPr lang="zh-CN" altLang="en-US" sz="2800" smtClean="0">
                <a:solidFill>
                  <a:schemeClr val="tx1"/>
                </a:solidFill>
                <a:latin typeface="微软雅黑" pitchFamily="34" charset="-122"/>
                <a:ea typeface="微软雅黑" pitchFamily="34" charset="-122"/>
              </a:rPr>
              <a:t>控制</a:t>
            </a:r>
            <a:r>
              <a:rPr lang="zh-CN" altLang="zh-CN" sz="2800" smtClean="0">
                <a:solidFill>
                  <a:schemeClr val="tx1"/>
                </a:solidFill>
                <a:latin typeface="微软雅黑" pitchFamily="34" charset="-122"/>
                <a:ea typeface="微软雅黑" pitchFamily="34" charset="-122"/>
              </a:rPr>
              <a:t>网</a:t>
            </a:r>
            <a:r>
              <a:rPr lang="zh-CN" altLang="zh-CN" sz="2800" dirty="0" smtClean="0">
                <a:solidFill>
                  <a:schemeClr val="tx1"/>
                </a:solidFill>
                <a:latin typeface="微软雅黑" pitchFamily="34" charset="-122"/>
                <a:ea typeface="微软雅黑" pitchFamily="34" charset="-122"/>
              </a:rPr>
              <a:t>中有</a:t>
            </a:r>
            <a:r>
              <a:rPr lang="en-US" altLang="zh-CN" sz="2800" b="1" dirty="0" smtClean="0">
                <a:solidFill>
                  <a:schemeClr val="tx1"/>
                </a:solidFill>
                <a:latin typeface="微软雅黑" pitchFamily="34" charset="-122"/>
                <a:ea typeface="微软雅黑" pitchFamily="34" charset="-122"/>
              </a:rPr>
              <a:t>M</a:t>
            </a:r>
            <a:r>
              <a:rPr lang="zh-CN" altLang="zh-CN" sz="2800" b="1" dirty="0" smtClean="0">
                <a:solidFill>
                  <a:schemeClr val="tx1"/>
                </a:solidFill>
                <a:latin typeface="微软雅黑" pitchFamily="34" charset="-122"/>
                <a:ea typeface="微软雅黑" pitchFamily="34" charset="-122"/>
              </a:rPr>
              <a:t>个设站点</a:t>
            </a:r>
            <a:r>
              <a:rPr lang="zh-CN" altLang="zh-CN" sz="2800" dirty="0" smtClean="0">
                <a:solidFill>
                  <a:schemeClr val="tx1"/>
                </a:solidFill>
                <a:latin typeface="微软雅黑" pitchFamily="34" charset="-122"/>
                <a:ea typeface="微软雅黑" pitchFamily="34" charset="-122"/>
              </a:rPr>
              <a:t>（包括已知点和未知点）</a:t>
            </a:r>
          </a:p>
          <a:p>
            <a:pPr eaLnBrk="1" hangingPunct="1">
              <a:buNone/>
            </a:pPr>
            <a:r>
              <a:rPr lang="en-US" altLang="zh-CN" sz="2800" smtClean="0">
                <a:solidFill>
                  <a:schemeClr val="tx1"/>
                </a:solidFill>
                <a:latin typeface="微软雅黑" pitchFamily="34" charset="-122"/>
                <a:ea typeface="微软雅黑" pitchFamily="34" charset="-122"/>
              </a:rPr>
              <a:t>1</a:t>
            </a:r>
            <a:r>
              <a:rPr lang="zh-CN" altLang="en-US" sz="2800" smtClean="0">
                <a:solidFill>
                  <a:schemeClr val="tx1"/>
                </a:solidFill>
                <a:latin typeface="微软雅黑" pitchFamily="34" charset="-122"/>
                <a:ea typeface="微软雅黑" pitchFamily="34" charset="-122"/>
              </a:rPr>
              <a:t>）有</a:t>
            </a:r>
            <a:r>
              <a:rPr lang="zh-CN" altLang="en-US" sz="2800" dirty="0" smtClean="0">
                <a:solidFill>
                  <a:schemeClr val="tx1"/>
                </a:solidFill>
                <a:latin typeface="微软雅黑" pitchFamily="34" charset="-122"/>
                <a:ea typeface="微软雅黑" pitchFamily="34" charset="-122"/>
              </a:rPr>
              <a:t>两 个</a:t>
            </a:r>
            <a:r>
              <a:rPr lang="zh-CN" altLang="en-US" sz="2800" smtClean="0">
                <a:solidFill>
                  <a:schemeClr val="tx1"/>
                </a:solidFill>
                <a:latin typeface="微软雅黑" pitchFamily="34" charset="-122"/>
                <a:ea typeface="微软雅黑" pitchFamily="34" charset="-122"/>
              </a:rPr>
              <a:t>或两个</a:t>
            </a:r>
            <a:r>
              <a:rPr lang="zh-CN" altLang="en-US" sz="2800" dirty="0" smtClean="0">
                <a:solidFill>
                  <a:schemeClr val="tx1"/>
                </a:solidFill>
                <a:latin typeface="微软雅黑" pitchFamily="34" charset="-122"/>
                <a:ea typeface="微软雅黑" pitchFamily="34" charset="-122"/>
              </a:rPr>
              <a:t>以上已知点</a:t>
            </a:r>
            <a:r>
              <a:rPr lang="zh-CN" altLang="en-US" sz="2800" smtClean="0">
                <a:solidFill>
                  <a:schemeClr val="tx1"/>
                </a:solidFill>
                <a:latin typeface="微软雅黑" pitchFamily="34" charset="-122"/>
                <a:ea typeface="微软雅黑" pitchFamily="34" charset="-122"/>
              </a:rPr>
              <a:t>时，参数个数</a:t>
            </a:r>
            <a:endParaRPr lang="zh-CN" altLang="en-US" sz="2800" dirty="0" smtClean="0">
              <a:solidFill>
                <a:schemeClr val="tx1"/>
              </a:solidFill>
              <a:latin typeface="微软雅黑" pitchFamily="34" charset="-122"/>
              <a:ea typeface="微软雅黑" pitchFamily="34" charset="-122"/>
            </a:endParaRPr>
          </a:p>
          <a:p>
            <a:pPr eaLnBrk="1" hangingPunct="1">
              <a:buNone/>
            </a:pPr>
            <a:r>
              <a:rPr lang="zh-CN" altLang="en-US" sz="2800" dirty="0" smtClean="0">
                <a:solidFill>
                  <a:schemeClr val="tx1"/>
                </a:solidFill>
                <a:latin typeface="微软雅黑" pitchFamily="34" charset="-122"/>
                <a:ea typeface="微软雅黑" pitchFamily="34" charset="-122"/>
              </a:rPr>
              <a:t>            </a:t>
            </a:r>
            <a:r>
              <a:rPr lang="en-US" altLang="zh-CN" sz="2800" dirty="0" smtClean="0">
                <a:solidFill>
                  <a:schemeClr val="tx1"/>
                </a:solidFill>
                <a:latin typeface="微软雅黑" pitchFamily="34" charset="-122"/>
                <a:ea typeface="微软雅黑" pitchFamily="34" charset="-122"/>
              </a:rPr>
              <a:t>t=2×</a:t>
            </a:r>
            <a:r>
              <a:rPr lang="zh-CN" altLang="zh-CN" sz="2800" dirty="0" smtClean="0">
                <a:solidFill>
                  <a:schemeClr val="tx1"/>
                </a:solidFill>
                <a:latin typeface="微软雅黑" pitchFamily="34" charset="-122"/>
                <a:ea typeface="微软雅黑" pitchFamily="34" charset="-122"/>
              </a:rPr>
              <a:t>待定点数＋</a:t>
            </a:r>
            <a:r>
              <a:rPr lang="en-US" altLang="zh-CN" sz="2800" dirty="0" smtClean="0">
                <a:solidFill>
                  <a:schemeClr val="tx1"/>
                </a:solidFill>
                <a:latin typeface="微软雅黑" pitchFamily="34" charset="-122"/>
                <a:ea typeface="微软雅黑" pitchFamily="34" charset="-122"/>
              </a:rPr>
              <a:t>M</a:t>
            </a:r>
          </a:p>
          <a:p>
            <a:pPr eaLnBrk="1" hangingPunct="1">
              <a:buNone/>
            </a:pPr>
            <a:r>
              <a:rPr lang="en-US" altLang="zh-CN" sz="2800" smtClean="0">
                <a:solidFill>
                  <a:schemeClr val="tx1"/>
                </a:solidFill>
                <a:latin typeface="微软雅黑" pitchFamily="34" charset="-122"/>
                <a:ea typeface="微软雅黑" pitchFamily="34" charset="-122"/>
              </a:rPr>
              <a:t>2</a:t>
            </a:r>
            <a:r>
              <a:rPr lang="zh-CN" altLang="en-US" sz="2800" smtClean="0">
                <a:solidFill>
                  <a:schemeClr val="tx1"/>
                </a:solidFill>
                <a:latin typeface="微软雅黑" pitchFamily="34" charset="-122"/>
                <a:ea typeface="微软雅黑" pitchFamily="34" charset="-122"/>
              </a:rPr>
              <a:t>）无任何已知</a:t>
            </a:r>
            <a:r>
              <a:rPr lang="zh-CN" altLang="en-US" sz="2800" dirty="0" smtClean="0">
                <a:solidFill>
                  <a:schemeClr val="tx1"/>
                </a:solidFill>
                <a:latin typeface="微软雅黑" pitchFamily="34" charset="-122"/>
                <a:ea typeface="微软雅黑" pitchFamily="34" charset="-122"/>
              </a:rPr>
              <a:t>条件时，</a:t>
            </a:r>
          </a:p>
          <a:p>
            <a:pPr eaLnBrk="1" hangingPunct="1">
              <a:buNone/>
            </a:pPr>
            <a:r>
              <a:rPr lang="zh-CN" altLang="en-US" sz="2800" dirty="0" smtClean="0">
                <a:solidFill>
                  <a:schemeClr val="tx1"/>
                </a:solidFill>
                <a:latin typeface="微软雅黑" pitchFamily="34" charset="-122"/>
                <a:ea typeface="微软雅黑" pitchFamily="34" charset="-122"/>
              </a:rPr>
              <a:t>            </a:t>
            </a:r>
            <a:r>
              <a:rPr lang="en-US" altLang="zh-CN" sz="2800" dirty="0" smtClean="0">
                <a:solidFill>
                  <a:schemeClr val="tx1"/>
                </a:solidFill>
                <a:latin typeface="微软雅黑" pitchFamily="34" charset="-122"/>
                <a:ea typeface="微软雅黑" pitchFamily="34" charset="-122"/>
              </a:rPr>
              <a:t>t=2×(Z</a:t>
            </a:r>
            <a:r>
              <a:rPr lang="zh-CN" altLang="en-US" sz="2800" dirty="0" smtClean="0">
                <a:solidFill>
                  <a:schemeClr val="tx1"/>
                </a:solidFill>
                <a:latin typeface="微软雅黑" pitchFamily="34" charset="-122"/>
                <a:ea typeface="微软雅黑" pitchFamily="34" charset="-122"/>
              </a:rPr>
              <a:t>－</a:t>
            </a:r>
            <a:r>
              <a:rPr lang="en-US" altLang="zh-CN" sz="2800" dirty="0" smtClean="0">
                <a:solidFill>
                  <a:schemeClr val="tx1"/>
                </a:solidFill>
                <a:latin typeface="微软雅黑" pitchFamily="34" charset="-122"/>
                <a:ea typeface="微软雅黑" pitchFamily="34" charset="-122"/>
              </a:rPr>
              <a:t>2)</a:t>
            </a:r>
            <a:r>
              <a:rPr lang="zh-CN" altLang="en-US" sz="2800" dirty="0" smtClean="0">
                <a:solidFill>
                  <a:schemeClr val="tx1"/>
                </a:solidFill>
                <a:latin typeface="微软雅黑" pitchFamily="34" charset="-122"/>
                <a:ea typeface="微软雅黑" pitchFamily="34" charset="-122"/>
              </a:rPr>
              <a:t>＋</a:t>
            </a:r>
            <a:r>
              <a:rPr lang="en-US" altLang="zh-CN" sz="2800" dirty="0" smtClean="0">
                <a:solidFill>
                  <a:schemeClr val="tx1"/>
                </a:solidFill>
                <a:latin typeface="微软雅黑" pitchFamily="34" charset="-122"/>
                <a:ea typeface="微软雅黑" pitchFamily="34" charset="-122"/>
              </a:rPr>
              <a:t>M   </a:t>
            </a:r>
            <a:r>
              <a:rPr lang="zh-CN" altLang="en-US" sz="2800" dirty="0" smtClean="0">
                <a:solidFill>
                  <a:schemeClr val="tx1"/>
                </a:solidFill>
                <a:latin typeface="微软雅黑" pitchFamily="34" charset="-122"/>
                <a:ea typeface="微软雅黑" pitchFamily="34" charset="-122"/>
              </a:rPr>
              <a:t>，</a:t>
            </a:r>
            <a:r>
              <a:rPr lang="en-US" altLang="zh-CN" sz="2800" dirty="0" smtClean="0">
                <a:solidFill>
                  <a:schemeClr val="tx1"/>
                </a:solidFill>
                <a:latin typeface="微软雅黑" pitchFamily="34" charset="-122"/>
                <a:ea typeface="微软雅黑" pitchFamily="34" charset="-122"/>
              </a:rPr>
              <a:t> Z --</a:t>
            </a:r>
            <a:r>
              <a:rPr lang="zh-CN" altLang="zh-CN" sz="2800" dirty="0" smtClean="0">
                <a:solidFill>
                  <a:schemeClr val="tx1"/>
                </a:solidFill>
                <a:latin typeface="微软雅黑" pitchFamily="34" charset="-122"/>
                <a:ea typeface="微软雅黑" pitchFamily="34" charset="-122"/>
              </a:rPr>
              <a:t>网中所有点数</a:t>
            </a:r>
            <a:endParaRPr lang="zh-CN" altLang="en-US" sz="2800" dirty="0" smtClean="0">
              <a:solidFill>
                <a:schemeClr val="tx1"/>
              </a:solidFill>
              <a:latin typeface="微软雅黑" pitchFamily="34" charset="-122"/>
              <a:ea typeface="微软雅黑" pitchFamily="34" charset="-122"/>
            </a:endParaRPr>
          </a:p>
        </p:txBody>
      </p:sp>
      <p:sp>
        <p:nvSpPr>
          <p:cNvPr id="4" name="灯片编号占位符 3"/>
          <p:cNvSpPr>
            <a:spLocks noGrp="1"/>
          </p:cNvSpPr>
          <p:nvPr>
            <p:ph type="sldNum" sz="quarter" idx="12"/>
          </p:nvPr>
        </p:nvSpPr>
        <p:spPr/>
        <p:txBody>
          <a:bodyPr/>
          <a:lstStyle/>
          <a:p>
            <a:pPr>
              <a:defRPr/>
            </a:pPr>
            <a:fld id="{7E4690C5-E9ED-4F00-BB42-B2796919A211}" type="slidenum">
              <a:rPr lang="zh-CN" altLang="en-US" smtClean="0"/>
              <a:pPr>
                <a:defRPr/>
              </a:pPr>
              <a:t>22</a:t>
            </a:fld>
            <a:endParaRPr lang="zh-CN" altLang="en-US"/>
          </a:p>
        </p:txBody>
      </p:sp>
      <p:pic>
        <p:nvPicPr>
          <p:cNvPr id="5" name="Picture 4">
            <a:extLst>
              <a:ext uri="{FF2B5EF4-FFF2-40B4-BE49-F238E27FC236}">
                <a16:creationId xmlns:a16="http://schemas.microsoft.com/office/drawing/2014/main" xmlns="" id="{7BCE9CE2-CFEA-42A4-8595-A8337081C52D}"/>
              </a:ext>
            </a:extLst>
          </p:cNvPr>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501090" y="6143644"/>
            <a:ext cx="297867" cy="28575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Rectangle 3"/>
          <p:cNvSpPr>
            <a:spLocks noGrp="1" noChangeArrowheads="1"/>
          </p:cNvSpPr>
          <p:nvPr>
            <p:ph type="body" idx="1"/>
          </p:nvPr>
        </p:nvSpPr>
        <p:spPr>
          <a:xfrm>
            <a:off x="285720" y="0"/>
            <a:ext cx="8858280" cy="5643578"/>
          </a:xfrm>
        </p:spPr>
        <p:txBody>
          <a:bodyPr/>
          <a:lstStyle/>
          <a:p>
            <a:pPr eaLnBrk="1" hangingPunct="1">
              <a:lnSpc>
                <a:spcPct val="90000"/>
              </a:lnSpc>
              <a:buNone/>
            </a:pPr>
            <a:r>
              <a:rPr lang="en-US" altLang="zh-CN" sz="2800" b="1" dirty="0" smtClean="0">
                <a:solidFill>
                  <a:schemeClr val="tx1"/>
                </a:solidFill>
                <a:latin typeface="微软雅黑" pitchFamily="34" charset="-122"/>
                <a:ea typeface="微软雅黑" pitchFamily="34" charset="-122"/>
              </a:rPr>
              <a:t>1</a:t>
            </a:r>
            <a:r>
              <a:rPr lang="zh-CN" altLang="en-US" sz="2800" b="1" dirty="0" smtClean="0">
                <a:solidFill>
                  <a:schemeClr val="tx1"/>
                </a:solidFill>
                <a:latin typeface="微软雅黑" pitchFamily="34" charset="-122"/>
                <a:ea typeface="微软雅黑" pitchFamily="34" charset="-122"/>
              </a:rPr>
              <a:t>、误差方程列法</a:t>
            </a:r>
          </a:p>
          <a:p>
            <a:pPr eaLnBrk="1" hangingPunct="1">
              <a:lnSpc>
                <a:spcPct val="150000"/>
              </a:lnSpc>
              <a:buNone/>
            </a:pPr>
            <a:r>
              <a:rPr lang="en-US" altLang="zh-CN" sz="2400" dirty="0" smtClean="0">
                <a:solidFill>
                  <a:schemeClr val="tx1">
                    <a:lumMod val="90000"/>
                    <a:lumOff val="10000"/>
                  </a:schemeClr>
                </a:solidFill>
                <a:latin typeface="微软雅黑" pitchFamily="34" charset="-122"/>
                <a:ea typeface="微软雅黑" pitchFamily="34" charset="-122"/>
              </a:rPr>
              <a:t>j</a:t>
            </a:r>
            <a:r>
              <a:rPr lang="zh-CN" altLang="en-US" sz="2400" dirty="0" smtClean="0">
                <a:solidFill>
                  <a:schemeClr val="tx1">
                    <a:lumMod val="90000"/>
                    <a:lumOff val="10000"/>
                  </a:schemeClr>
                </a:solidFill>
                <a:latin typeface="微软雅黑" pitchFamily="34" charset="-122"/>
                <a:ea typeface="微软雅黑" pitchFamily="34" charset="-122"/>
              </a:rPr>
              <a:t>－</a:t>
            </a:r>
            <a:r>
              <a:rPr lang="zh-CN" altLang="zh-CN" sz="2400" dirty="0" smtClean="0">
                <a:solidFill>
                  <a:schemeClr val="tx1">
                    <a:lumMod val="90000"/>
                    <a:lumOff val="10000"/>
                  </a:schemeClr>
                </a:solidFill>
                <a:latin typeface="微软雅黑" pitchFamily="34" charset="-122"/>
                <a:ea typeface="微软雅黑" pitchFamily="34" charset="-122"/>
              </a:rPr>
              <a:t>测站</a:t>
            </a:r>
          </a:p>
          <a:p>
            <a:pPr eaLnBrk="1" hangingPunct="1">
              <a:lnSpc>
                <a:spcPct val="150000"/>
              </a:lnSpc>
              <a:buNone/>
            </a:pPr>
            <a:r>
              <a:rPr lang="en-US" altLang="zh-CN" sz="2400" dirty="0" err="1" smtClean="0">
                <a:solidFill>
                  <a:schemeClr val="tx1">
                    <a:lumMod val="90000"/>
                    <a:lumOff val="10000"/>
                  </a:schemeClr>
                </a:solidFill>
                <a:latin typeface="微软雅黑" pitchFamily="34" charset="-122"/>
                <a:ea typeface="微软雅黑" pitchFamily="34" charset="-122"/>
              </a:rPr>
              <a:t>L</a:t>
            </a:r>
            <a:r>
              <a:rPr lang="en-US" altLang="zh-CN" sz="2400" baseline="-25000" dirty="0" err="1" smtClean="0">
                <a:solidFill>
                  <a:schemeClr val="tx1">
                    <a:lumMod val="90000"/>
                    <a:lumOff val="10000"/>
                  </a:schemeClr>
                </a:solidFill>
                <a:latin typeface="微软雅黑" pitchFamily="34" charset="-122"/>
                <a:ea typeface="微软雅黑" pitchFamily="34" charset="-122"/>
              </a:rPr>
              <a:t>jk</a:t>
            </a:r>
            <a:r>
              <a:rPr lang="zh-CN" altLang="en-US" sz="2400" dirty="0" smtClean="0">
                <a:solidFill>
                  <a:schemeClr val="tx1">
                    <a:lumMod val="90000"/>
                    <a:lumOff val="10000"/>
                  </a:schemeClr>
                </a:solidFill>
                <a:latin typeface="微软雅黑" pitchFamily="34" charset="-122"/>
                <a:ea typeface="微软雅黑" pitchFamily="34" charset="-122"/>
              </a:rPr>
              <a:t>－</a:t>
            </a:r>
            <a:r>
              <a:rPr lang="en-US" altLang="zh-CN" sz="2400" dirty="0" err="1" smtClean="0">
                <a:solidFill>
                  <a:schemeClr val="tx1">
                    <a:lumMod val="90000"/>
                    <a:lumOff val="10000"/>
                  </a:schemeClr>
                </a:solidFill>
                <a:latin typeface="微软雅黑" pitchFamily="34" charset="-122"/>
                <a:ea typeface="微软雅黑" pitchFamily="34" charset="-122"/>
              </a:rPr>
              <a:t>jk</a:t>
            </a:r>
            <a:r>
              <a:rPr lang="zh-CN" altLang="en-US" sz="2400" dirty="0" smtClean="0">
                <a:solidFill>
                  <a:schemeClr val="tx1">
                    <a:lumMod val="90000"/>
                    <a:lumOff val="10000"/>
                  </a:schemeClr>
                </a:solidFill>
                <a:latin typeface="微软雅黑" pitchFamily="34" charset="-122"/>
                <a:ea typeface="微软雅黑" pitchFamily="34" charset="-122"/>
              </a:rPr>
              <a:t>方向观测值</a:t>
            </a:r>
          </a:p>
          <a:p>
            <a:pPr eaLnBrk="1" hangingPunct="1">
              <a:lnSpc>
                <a:spcPct val="150000"/>
              </a:lnSpc>
              <a:buNone/>
            </a:pPr>
            <a:r>
              <a:rPr lang="zh-CN" altLang="en-US" sz="2400" smtClean="0">
                <a:solidFill>
                  <a:schemeClr val="tx1">
                    <a:lumMod val="90000"/>
                    <a:lumOff val="10000"/>
                  </a:schemeClr>
                </a:solidFill>
                <a:latin typeface="微软雅黑" pitchFamily="34" charset="-122"/>
                <a:ea typeface="微软雅黑" pitchFamily="34" charset="-122"/>
              </a:rPr>
              <a:t>    －</a:t>
            </a:r>
            <a:r>
              <a:rPr lang="en-US" altLang="zh-CN" sz="2400" dirty="0" err="1" smtClean="0">
                <a:solidFill>
                  <a:schemeClr val="tx1">
                    <a:lumMod val="90000"/>
                    <a:lumOff val="10000"/>
                  </a:schemeClr>
                </a:solidFill>
                <a:latin typeface="微软雅黑" pitchFamily="34" charset="-122"/>
                <a:ea typeface="微软雅黑" pitchFamily="34" charset="-122"/>
              </a:rPr>
              <a:t>jk</a:t>
            </a:r>
            <a:r>
              <a:rPr lang="zh-CN" altLang="en-US" sz="2400" dirty="0" smtClean="0">
                <a:solidFill>
                  <a:schemeClr val="tx1">
                    <a:lumMod val="90000"/>
                    <a:lumOff val="10000"/>
                  </a:schemeClr>
                </a:solidFill>
                <a:latin typeface="微软雅黑" pitchFamily="34" charset="-122"/>
                <a:ea typeface="微软雅黑" pitchFamily="34" charset="-122"/>
              </a:rPr>
              <a:t>方向</a:t>
            </a:r>
            <a:r>
              <a:rPr lang="zh-CN" altLang="en-US" sz="2400" smtClean="0">
                <a:solidFill>
                  <a:schemeClr val="tx1">
                    <a:lumMod val="90000"/>
                    <a:lumOff val="10000"/>
                  </a:schemeClr>
                </a:solidFill>
                <a:latin typeface="微软雅黑" pitchFamily="34" charset="-122"/>
                <a:ea typeface="微软雅黑" pitchFamily="34" charset="-122"/>
              </a:rPr>
              <a:t>方位角的平差值</a:t>
            </a:r>
            <a:endParaRPr lang="zh-CN" altLang="en-US" sz="2400" dirty="0" smtClean="0">
              <a:solidFill>
                <a:schemeClr val="tx1">
                  <a:lumMod val="90000"/>
                  <a:lumOff val="10000"/>
                </a:schemeClr>
              </a:solidFill>
              <a:latin typeface="微软雅黑" pitchFamily="34" charset="-122"/>
              <a:ea typeface="微软雅黑" pitchFamily="34" charset="-122"/>
            </a:endParaRPr>
          </a:p>
          <a:p>
            <a:pPr eaLnBrk="1" hangingPunct="1">
              <a:lnSpc>
                <a:spcPct val="150000"/>
              </a:lnSpc>
              <a:buNone/>
            </a:pPr>
            <a:r>
              <a:rPr lang="en-US" altLang="zh-CN" sz="2400" dirty="0" err="1" smtClean="0">
                <a:solidFill>
                  <a:schemeClr val="tx1">
                    <a:lumMod val="90000"/>
                    <a:lumOff val="10000"/>
                  </a:schemeClr>
                </a:solidFill>
                <a:latin typeface="微软雅黑" pitchFamily="34" charset="-122"/>
                <a:ea typeface="微软雅黑" pitchFamily="34" charset="-122"/>
              </a:rPr>
              <a:t>Z</a:t>
            </a:r>
            <a:r>
              <a:rPr lang="en-US" altLang="zh-CN" sz="2400" baseline="-25000" dirty="0" err="1" smtClean="0">
                <a:solidFill>
                  <a:schemeClr val="tx1">
                    <a:lumMod val="90000"/>
                    <a:lumOff val="10000"/>
                  </a:schemeClr>
                </a:solidFill>
                <a:latin typeface="微软雅黑" pitchFamily="34" charset="-122"/>
                <a:ea typeface="微软雅黑" pitchFamily="34" charset="-122"/>
              </a:rPr>
              <a:t>j</a:t>
            </a:r>
            <a:r>
              <a:rPr lang="zh-CN" altLang="en-US" sz="2400" dirty="0" smtClean="0">
                <a:solidFill>
                  <a:schemeClr val="tx1">
                    <a:lumMod val="90000"/>
                    <a:lumOff val="10000"/>
                  </a:schemeClr>
                </a:solidFill>
                <a:latin typeface="微软雅黑" pitchFamily="34" charset="-122"/>
                <a:ea typeface="微软雅黑" pitchFamily="34" charset="-122"/>
              </a:rPr>
              <a:t>－</a:t>
            </a:r>
            <a:r>
              <a:rPr lang="en-US" altLang="zh-CN" sz="2400" dirty="0" smtClean="0">
                <a:solidFill>
                  <a:schemeClr val="tx1">
                    <a:lumMod val="90000"/>
                    <a:lumOff val="10000"/>
                  </a:schemeClr>
                </a:solidFill>
                <a:latin typeface="微软雅黑" pitchFamily="34" charset="-122"/>
                <a:ea typeface="微软雅黑" pitchFamily="34" charset="-122"/>
              </a:rPr>
              <a:t>j</a:t>
            </a:r>
            <a:r>
              <a:rPr lang="zh-CN" altLang="en-US" sz="2400" dirty="0" smtClean="0">
                <a:solidFill>
                  <a:schemeClr val="tx1">
                    <a:lumMod val="90000"/>
                    <a:lumOff val="10000"/>
                  </a:schemeClr>
                </a:solidFill>
                <a:latin typeface="微软雅黑" pitchFamily="34" charset="-122"/>
                <a:ea typeface="微软雅黑" pitchFamily="34" charset="-122"/>
              </a:rPr>
              <a:t>站定向角（</a:t>
            </a:r>
            <a:r>
              <a:rPr lang="en-US" altLang="zh-CN" sz="2400" dirty="0" smtClean="0">
                <a:solidFill>
                  <a:schemeClr val="tx1">
                    <a:lumMod val="90000"/>
                    <a:lumOff val="10000"/>
                  </a:schemeClr>
                </a:solidFill>
                <a:latin typeface="微软雅黑" pitchFamily="34" charset="-122"/>
                <a:ea typeface="微软雅黑" pitchFamily="34" charset="-122"/>
              </a:rPr>
              <a:t>j</a:t>
            </a:r>
            <a:r>
              <a:rPr lang="zh-CN" altLang="en-US" sz="2400" dirty="0" smtClean="0">
                <a:solidFill>
                  <a:schemeClr val="tx1">
                    <a:lumMod val="90000"/>
                    <a:lumOff val="10000"/>
                  </a:schemeClr>
                </a:solidFill>
                <a:latin typeface="微软雅黑" pitchFamily="34" charset="-122"/>
                <a:ea typeface="微软雅黑" pitchFamily="34" charset="-122"/>
              </a:rPr>
              <a:t>站上零线方位角）</a:t>
            </a:r>
          </a:p>
          <a:p>
            <a:pPr eaLnBrk="1" hangingPunct="1">
              <a:lnSpc>
                <a:spcPct val="150000"/>
              </a:lnSpc>
              <a:buNone/>
            </a:pPr>
            <a:r>
              <a:rPr lang="en-US" altLang="zh-CN" sz="2400" smtClean="0">
                <a:solidFill>
                  <a:schemeClr val="tx1">
                    <a:lumMod val="90000"/>
                    <a:lumOff val="10000"/>
                  </a:schemeClr>
                </a:solidFill>
                <a:latin typeface="微软雅黑" pitchFamily="34" charset="-122"/>
                <a:ea typeface="微软雅黑" pitchFamily="34" charset="-122"/>
              </a:rPr>
              <a:t>s</a:t>
            </a:r>
            <a:r>
              <a:rPr lang="en-US" altLang="zh-CN" sz="2400" baseline="-25000" smtClean="0">
                <a:solidFill>
                  <a:schemeClr val="tx1">
                    <a:lumMod val="90000"/>
                    <a:lumOff val="10000"/>
                  </a:schemeClr>
                </a:solidFill>
                <a:latin typeface="微软雅黑" pitchFamily="34" charset="-122"/>
                <a:ea typeface="微软雅黑" pitchFamily="34" charset="-122"/>
              </a:rPr>
              <a:t>jk</a:t>
            </a:r>
            <a:r>
              <a:rPr lang="zh-CN" altLang="en-US" sz="2400" dirty="0" smtClean="0">
                <a:solidFill>
                  <a:schemeClr val="tx1">
                    <a:lumMod val="90000"/>
                    <a:lumOff val="10000"/>
                  </a:schemeClr>
                </a:solidFill>
                <a:latin typeface="微软雅黑" pitchFamily="34" charset="-122"/>
                <a:ea typeface="微软雅黑" pitchFamily="34" charset="-122"/>
              </a:rPr>
              <a:t>－</a:t>
            </a:r>
            <a:r>
              <a:rPr lang="en-US" altLang="zh-CN" sz="2400" dirty="0" err="1" smtClean="0">
                <a:solidFill>
                  <a:schemeClr val="tx1">
                    <a:lumMod val="90000"/>
                    <a:lumOff val="10000"/>
                  </a:schemeClr>
                </a:solidFill>
                <a:latin typeface="微软雅黑" pitchFamily="34" charset="-122"/>
                <a:ea typeface="微软雅黑" pitchFamily="34" charset="-122"/>
              </a:rPr>
              <a:t>jk</a:t>
            </a:r>
            <a:r>
              <a:rPr lang="zh-CN" altLang="en-US" sz="2400" dirty="0" smtClean="0">
                <a:solidFill>
                  <a:schemeClr val="tx1">
                    <a:lumMod val="90000"/>
                    <a:lumOff val="10000"/>
                  </a:schemeClr>
                </a:solidFill>
                <a:latin typeface="微软雅黑" pitchFamily="34" charset="-122"/>
                <a:ea typeface="微软雅黑" pitchFamily="34" charset="-122"/>
              </a:rPr>
              <a:t>的边长</a:t>
            </a:r>
          </a:p>
          <a:p>
            <a:pPr eaLnBrk="1" hangingPunct="1">
              <a:lnSpc>
                <a:spcPct val="90000"/>
              </a:lnSpc>
            </a:pPr>
            <a:endParaRPr lang="zh-CN" altLang="en-US" dirty="0" smtClean="0"/>
          </a:p>
          <a:p>
            <a:pPr eaLnBrk="1" hangingPunct="1">
              <a:lnSpc>
                <a:spcPct val="90000"/>
              </a:lnSpc>
            </a:pPr>
            <a:endParaRPr lang="zh-CN" altLang="en-US" sz="2800" dirty="0" smtClean="0"/>
          </a:p>
          <a:p>
            <a:pPr eaLnBrk="1" hangingPunct="1">
              <a:lnSpc>
                <a:spcPct val="90000"/>
              </a:lnSpc>
            </a:pPr>
            <a:endParaRPr lang="zh-CN" altLang="en-US" sz="2800" dirty="0" smtClean="0"/>
          </a:p>
          <a:p>
            <a:pPr eaLnBrk="1" hangingPunct="1">
              <a:lnSpc>
                <a:spcPct val="90000"/>
              </a:lnSpc>
            </a:pPr>
            <a:endParaRPr lang="zh-CN" altLang="en-US" sz="2800" dirty="0" smtClean="0"/>
          </a:p>
          <a:p>
            <a:pPr eaLnBrk="1" hangingPunct="1">
              <a:lnSpc>
                <a:spcPct val="90000"/>
              </a:lnSpc>
              <a:buFontTx/>
              <a:buNone/>
            </a:pPr>
            <a:endParaRPr lang="en-US" altLang="zh-CN" sz="2400" b="1" dirty="0" smtClean="0">
              <a:solidFill>
                <a:srgbClr val="FF0000"/>
              </a:solidFill>
            </a:endParaRPr>
          </a:p>
        </p:txBody>
      </p:sp>
      <p:graphicFrame>
        <p:nvGraphicFramePr>
          <p:cNvPr id="19458" name="Object 4"/>
          <p:cNvGraphicFramePr>
            <a:graphicFrameLocks noChangeAspect="1"/>
          </p:cNvGraphicFramePr>
          <p:nvPr/>
        </p:nvGraphicFramePr>
        <p:xfrm>
          <a:off x="285720" y="1857364"/>
          <a:ext cx="542924" cy="542924"/>
        </p:xfrm>
        <a:graphic>
          <a:graphicData uri="http://schemas.openxmlformats.org/presentationml/2006/ole">
            <p:oleObj spid="_x0000_s79874" name="公式" r:id="rId3" imgW="241200" imgH="241200" progId="Equation.3">
              <p:embed/>
            </p:oleObj>
          </a:graphicData>
        </a:graphic>
      </p:graphicFrame>
      <p:graphicFrame>
        <p:nvGraphicFramePr>
          <p:cNvPr id="19459" name="Object 5"/>
          <p:cNvGraphicFramePr>
            <a:graphicFrameLocks noChangeAspect="1"/>
          </p:cNvGraphicFramePr>
          <p:nvPr/>
        </p:nvGraphicFramePr>
        <p:xfrm>
          <a:off x="214282" y="3786190"/>
          <a:ext cx="6481763" cy="2085975"/>
        </p:xfrm>
        <a:graphic>
          <a:graphicData uri="http://schemas.openxmlformats.org/presentationml/2006/ole">
            <p:oleObj spid="_x0000_s79875" name="公式" r:id="rId4" imgW="3035160" imgH="977760" progId="Equation.3">
              <p:embed/>
            </p:oleObj>
          </a:graphicData>
        </a:graphic>
      </p:graphicFrame>
      <p:sp>
        <p:nvSpPr>
          <p:cNvPr id="19461" name="Line 6"/>
          <p:cNvSpPr>
            <a:spLocks noChangeShapeType="1"/>
          </p:cNvSpPr>
          <p:nvPr/>
        </p:nvSpPr>
        <p:spPr bwMode="auto">
          <a:xfrm flipV="1">
            <a:off x="6705599" y="1142984"/>
            <a:ext cx="45719" cy="2438416"/>
          </a:xfrm>
          <a:prstGeom prst="line">
            <a:avLst/>
          </a:prstGeom>
          <a:noFill/>
          <a:ln w="9525">
            <a:solidFill>
              <a:schemeClr val="tx1"/>
            </a:solidFill>
            <a:round/>
            <a:headEnd/>
            <a:tailEnd type="triangle" w="med" len="med"/>
          </a:ln>
        </p:spPr>
        <p:txBody>
          <a:bodyPr wrap="none" anchor="ctr"/>
          <a:lstStyle/>
          <a:p>
            <a:endParaRPr lang="zh-CN" altLang="en-US"/>
          </a:p>
        </p:txBody>
      </p:sp>
      <p:sp>
        <p:nvSpPr>
          <p:cNvPr id="19462" name="Line 7"/>
          <p:cNvSpPr>
            <a:spLocks noChangeShapeType="1"/>
          </p:cNvSpPr>
          <p:nvPr/>
        </p:nvSpPr>
        <p:spPr bwMode="auto">
          <a:xfrm flipH="1">
            <a:off x="6643702" y="1214422"/>
            <a:ext cx="76200" cy="152400"/>
          </a:xfrm>
          <a:prstGeom prst="line">
            <a:avLst/>
          </a:prstGeom>
          <a:noFill/>
          <a:ln w="9525">
            <a:solidFill>
              <a:schemeClr val="tx1"/>
            </a:solidFill>
            <a:round/>
            <a:headEnd/>
            <a:tailEnd/>
          </a:ln>
        </p:spPr>
        <p:txBody>
          <a:bodyPr wrap="none" anchor="ctr"/>
          <a:lstStyle/>
          <a:p>
            <a:endParaRPr lang="zh-CN" altLang="en-US"/>
          </a:p>
        </p:txBody>
      </p:sp>
      <p:sp>
        <p:nvSpPr>
          <p:cNvPr id="19463" name="Line 8"/>
          <p:cNvSpPr>
            <a:spLocks noChangeShapeType="1"/>
          </p:cNvSpPr>
          <p:nvPr/>
        </p:nvSpPr>
        <p:spPr bwMode="auto">
          <a:xfrm>
            <a:off x="6786578" y="1214422"/>
            <a:ext cx="76200" cy="152400"/>
          </a:xfrm>
          <a:prstGeom prst="line">
            <a:avLst/>
          </a:prstGeom>
          <a:noFill/>
          <a:ln w="9525">
            <a:solidFill>
              <a:schemeClr val="tx1"/>
            </a:solidFill>
            <a:round/>
            <a:headEnd/>
            <a:tailEnd/>
          </a:ln>
        </p:spPr>
        <p:txBody>
          <a:bodyPr wrap="none" anchor="ctr"/>
          <a:lstStyle/>
          <a:p>
            <a:endParaRPr lang="zh-CN" altLang="en-US"/>
          </a:p>
        </p:txBody>
      </p:sp>
      <p:sp>
        <p:nvSpPr>
          <p:cNvPr id="19464" name="Line 9"/>
          <p:cNvSpPr>
            <a:spLocks noChangeShapeType="1"/>
          </p:cNvSpPr>
          <p:nvPr/>
        </p:nvSpPr>
        <p:spPr bwMode="auto">
          <a:xfrm flipV="1">
            <a:off x="6705600" y="2071678"/>
            <a:ext cx="1652614" cy="1509722"/>
          </a:xfrm>
          <a:prstGeom prst="line">
            <a:avLst/>
          </a:prstGeom>
          <a:noFill/>
          <a:ln w="9525">
            <a:solidFill>
              <a:schemeClr val="tx1"/>
            </a:solidFill>
            <a:round/>
            <a:headEnd/>
            <a:tailEnd/>
          </a:ln>
        </p:spPr>
        <p:txBody>
          <a:bodyPr wrap="none" anchor="ctr"/>
          <a:lstStyle/>
          <a:p>
            <a:endParaRPr lang="zh-CN" altLang="en-US"/>
          </a:p>
        </p:txBody>
      </p:sp>
      <p:sp>
        <p:nvSpPr>
          <p:cNvPr id="19465" name="Line 10"/>
          <p:cNvSpPr>
            <a:spLocks noChangeShapeType="1"/>
          </p:cNvSpPr>
          <p:nvPr/>
        </p:nvSpPr>
        <p:spPr bwMode="auto">
          <a:xfrm>
            <a:off x="6705600" y="3581400"/>
            <a:ext cx="1724052" cy="633418"/>
          </a:xfrm>
          <a:prstGeom prst="line">
            <a:avLst/>
          </a:prstGeom>
          <a:noFill/>
          <a:ln w="9525">
            <a:solidFill>
              <a:schemeClr val="tx1"/>
            </a:solidFill>
            <a:round/>
            <a:headEnd/>
            <a:tailEnd/>
          </a:ln>
        </p:spPr>
        <p:txBody>
          <a:bodyPr wrap="none" anchor="ctr"/>
          <a:lstStyle/>
          <a:p>
            <a:endParaRPr lang="zh-CN" altLang="en-US"/>
          </a:p>
        </p:txBody>
      </p:sp>
      <p:sp>
        <p:nvSpPr>
          <p:cNvPr id="19466" name="Text Box 13"/>
          <p:cNvSpPr txBox="1">
            <a:spLocks noChangeArrowheads="1"/>
          </p:cNvSpPr>
          <p:nvPr/>
        </p:nvSpPr>
        <p:spPr bwMode="auto">
          <a:xfrm>
            <a:off x="6400800" y="3352800"/>
            <a:ext cx="228600" cy="457200"/>
          </a:xfrm>
          <a:prstGeom prst="rect">
            <a:avLst/>
          </a:prstGeom>
          <a:noFill/>
          <a:ln w="9525">
            <a:noFill/>
            <a:miter lim="800000"/>
            <a:headEnd/>
            <a:tailEnd/>
          </a:ln>
        </p:spPr>
        <p:txBody>
          <a:bodyPr>
            <a:spAutoFit/>
          </a:bodyPr>
          <a:lstStyle/>
          <a:p>
            <a:pPr>
              <a:spcBef>
                <a:spcPct val="50000"/>
              </a:spcBef>
            </a:pPr>
            <a:r>
              <a:rPr lang="en-US" altLang="zh-CN"/>
              <a:t>j</a:t>
            </a:r>
          </a:p>
        </p:txBody>
      </p:sp>
      <p:sp>
        <p:nvSpPr>
          <p:cNvPr id="19467" name="Text Box 14"/>
          <p:cNvSpPr txBox="1">
            <a:spLocks noChangeArrowheads="1"/>
          </p:cNvSpPr>
          <p:nvPr/>
        </p:nvSpPr>
        <p:spPr bwMode="auto">
          <a:xfrm>
            <a:off x="8501090" y="4071942"/>
            <a:ext cx="381000" cy="457200"/>
          </a:xfrm>
          <a:prstGeom prst="rect">
            <a:avLst/>
          </a:prstGeom>
          <a:noFill/>
          <a:ln w="9525">
            <a:noFill/>
            <a:miter lim="800000"/>
            <a:headEnd/>
            <a:tailEnd/>
          </a:ln>
        </p:spPr>
        <p:txBody>
          <a:bodyPr>
            <a:spAutoFit/>
          </a:bodyPr>
          <a:lstStyle/>
          <a:p>
            <a:pPr>
              <a:spcBef>
                <a:spcPct val="50000"/>
              </a:spcBef>
            </a:pPr>
            <a:r>
              <a:rPr lang="en-US" altLang="zh-CN" dirty="0"/>
              <a:t>k</a:t>
            </a:r>
          </a:p>
        </p:txBody>
      </p:sp>
      <p:sp>
        <p:nvSpPr>
          <p:cNvPr id="19468" name="Text Box 15"/>
          <p:cNvSpPr txBox="1">
            <a:spLocks noChangeArrowheads="1"/>
          </p:cNvSpPr>
          <p:nvPr/>
        </p:nvSpPr>
        <p:spPr bwMode="auto">
          <a:xfrm>
            <a:off x="7072330" y="3286124"/>
            <a:ext cx="685800" cy="457200"/>
          </a:xfrm>
          <a:prstGeom prst="rect">
            <a:avLst/>
          </a:prstGeom>
          <a:noFill/>
          <a:ln w="9525">
            <a:noFill/>
            <a:miter lim="800000"/>
            <a:headEnd/>
            <a:tailEnd/>
          </a:ln>
        </p:spPr>
        <p:txBody>
          <a:bodyPr>
            <a:spAutoFit/>
          </a:bodyPr>
          <a:lstStyle/>
          <a:p>
            <a:pPr>
              <a:spcBef>
                <a:spcPct val="50000"/>
              </a:spcBef>
            </a:pPr>
            <a:r>
              <a:rPr lang="en-US" altLang="zh-CN"/>
              <a:t>L</a:t>
            </a:r>
            <a:r>
              <a:rPr lang="en-US" altLang="zh-CN" baseline="-25000"/>
              <a:t>jk</a:t>
            </a:r>
          </a:p>
        </p:txBody>
      </p:sp>
      <p:sp>
        <p:nvSpPr>
          <p:cNvPr id="19469" name="Text Box 16"/>
          <p:cNvSpPr txBox="1">
            <a:spLocks noChangeArrowheads="1"/>
          </p:cNvSpPr>
          <p:nvPr/>
        </p:nvSpPr>
        <p:spPr bwMode="auto">
          <a:xfrm>
            <a:off x="6715140" y="2786058"/>
            <a:ext cx="685800" cy="457200"/>
          </a:xfrm>
          <a:prstGeom prst="rect">
            <a:avLst/>
          </a:prstGeom>
          <a:noFill/>
          <a:ln w="9525">
            <a:noFill/>
            <a:miter lim="800000"/>
            <a:headEnd/>
            <a:tailEnd/>
          </a:ln>
        </p:spPr>
        <p:txBody>
          <a:bodyPr>
            <a:spAutoFit/>
          </a:bodyPr>
          <a:lstStyle/>
          <a:p>
            <a:pPr>
              <a:spcBef>
                <a:spcPct val="50000"/>
              </a:spcBef>
            </a:pPr>
            <a:r>
              <a:rPr lang="en-US" altLang="zh-CN" dirty="0" err="1"/>
              <a:t>Z</a:t>
            </a:r>
            <a:r>
              <a:rPr lang="en-US" altLang="zh-CN" baseline="-25000" dirty="0" err="1"/>
              <a:t>j</a:t>
            </a:r>
            <a:endParaRPr lang="en-US" altLang="zh-CN" baseline="-25000" dirty="0"/>
          </a:p>
        </p:txBody>
      </p:sp>
      <p:sp>
        <p:nvSpPr>
          <p:cNvPr id="19470" name="Text Box 17"/>
          <p:cNvSpPr txBox="1">
            <a:spLocks noChangeArrowheads="1"/>
          </p:cNvSpPr>
          <p:nvPr/>
        </p:nvSpPr>
        <p:spPr bwMode="auto">
          <a:xfrm>
            <a:off x="8023225" y="1571612"/>
            <a:ext cx="1120775" cy="369332"/>
          </a:xfrm>
          <a:prstGeom prst="rect">
            <a:avLst/>
          </a:prstGeom>
          <a:noFill/>
          <a:ln w="9525">
            <a:noFill/>
            <a:miter lim="800000"/>
            <a:headEnd/>
            <a:tailEnd/>
          </a:ln>
        </p:spPr>
        <p:txBody>
          <a:bodyPr>
            <a:spAutoFit/>
          </a:bodyPr>
          <a:lstStyle/>
          <a:p>
            <a:pPr>
              <a:spcBef>
                <a:spcPct val="50000"/>
              </a:spcBef>
            </a:pPr>
            <a:r>
              <a:rPr lang="zh-CN" altLang="en-US" dirty="0"/>
              <a:t>度盘</a:t>
            </a:r>
            <a:r>
              <a:rPr lang="en-US" altLang="zh-CN"/>
              <a:t>0</a:t>
            </a:r>
            <a:r>
              <a:rPr lang="en-US" altLang="zh-CN" smtClean="0">
                <a:sym typeface="Symbol" pitchFamily="18" charset="2"/>
              </a:rPr>
              <a:t></a:t>
            </a:r>
            <a:r>
              <a:rPr lang="zh-CN" altLang="en-US" smtClean="0">
                <a:sym typeface="Symbol" pitchFamily="18" charset="2"/>
              </a:rPr>
              <a:t>线</a:t>
            </a:r>
            <a:endParaRPr lang="en-US" altLang="zh-CN" dirty="0">
              <a:sym typeface="Symbol" pitchFamily="18" charset="2"/>
            </a:endParaRPr>
          </a:p>
        </p:txBody>
      </p:sp>
      <p:sp>
        <p:nvSpPr>
          <p:cNvPr id="19471" name="Text Box 19"/>
          <p:cNvSpPr txBox="1">
            <a:spLocks noChangeArrowheads="1"/>
          </p:cNvSpPr>
          <p:nvPr/>
        </p:nvSpPr>
        <p:spPr bwMode="auto">
          <a:xfrm>
            <a:off x="6929454" y="1071546"/>
            <a:ext cx="685800" cy="369332"/>
          </a:xfrm>
          <a:prstGeom prst="rect">
            <a:avLst/>
          </a:prstGeom>
          <a:noFill/>
          <a:ln w="9525">
            <a:noFill/>
            <a:miter lim="800000"/>
            <a:headEnd/>
            <a:tailEnd/>
          </a:ln>
        </p:spPr>
        <p:txBody>
          <a:bodyPr wrap="square">
            <a:spAutoFit/>
          </a:bodyPr>
          <a:lstStyle/>
          <a:p>
            <a:pPr>
              <a:spcBef>
                <a:spcPct val="50000"/>
              </a:spcBef>
            </a:pPr>
            <a:r>
              <a:rPr lang="en-US" altLang="zh-CN"/>
              <a:t>X</a:t>
            </a:r>
          </a:p>
        </p:txBody>
      </p:sp>
      <p:sp>
        <p:nvSpPr>
          <p:cNvPr id="19473" name="Freeform 21"/>
          <p:cNvSpPr>
            <a:spLocks/>
          </p:cNvSpPr>
          <p:nvPr/>
        </p:nvSpPr>
        <p:spPr bwMode="auto">
          <a:xfrm>
            <a:off x="6978650" y="3348038"/>
            <a:ext cx="85725" cy="339725"/>
          </a:xfrm>
          <a:custGeom>
            <a:avLst/>
            <a:gdLst>
              <a:gd name="T0" fmla="*/ 0 w 54"/>
              <a:gd name="T1" fmla="*/ 0 h 214"/>
              <a:gd name="T2" fmla="*/ 2147483647 w 54"/>
              <a:gd name="T3" fmla="*/ 2147483647 h 214"/>
              <a:gd name="T4" fmla="*/ 0 w 54"/>
              <a:gd name="T5" fmla="*/ 2147483647 h 214"/>
              <a:gd name="T6" fmla="*/ 0 60000 65536"/>
              <a:gd name="T7" fmla="*/ 0 60000 65536"/>
              <a:gd name="T8" fmla="*/ 0 60000 65536"/>
              <a:gd name="T9" fmla="*/ 0 w 54"/>
              <a:gd name="T10" fmla="*/ 0 h 214"/>
              <a:gd name="T11" fmla="*/ 54 w 54"/>
              <a:gd name="T12" fmla="*/ 214 h 214"/>
            </a:gdLst>
            <a:ahLst/>
            <a:cxnLst>
              <a:cxn ang="T6">
                <a:pos x="T0" y="T1"/>
              </a:cxn>
              <a:cxn ang="T7">
                <a:pos x="T2" y="T3"/>
              </a:cxn>
              <a:cxn ang="T8">
                <a:pos x="T4" y="T5"/>
              </a:cxn>
            </a:cxnLst>
            <a:rect l="T9" t="T10" r="T11" b="T12"/>
            <a:pathLst>
              <a:path w="54" h="214">
                <a:moveTo>
                  <a:pt x="0" y="0"/>
                </a:moveTo>
                <a:cubicBezTo>
                  <a:pt x="54" y="81"/>
                  <a:pt x="47" y="49"/>
                  <a:pt x="26" y="187"/>
                </a:cubicBezTo>
                <a:cubicBezTo>
                  <a:pt x="22" y="214"/>
                  <a:pt x="15" y="212"/>
                  <a:pt x="0" y="212"/>
                </a:cubicBezTo>
              </a:path>
            </a:pathLst>
          </a:custGeom>
          <a:noFill/>
          <a:ln w="9525">
            <a:solidFill>
              <a:schemeClr val="tx1"/>
            </a:solidFill>
            <a:round/>
            <a:headEnd/>
            <a:tailEnd/>
          </a:ln>
        </p:spPr>
        <p:txBody>
          <a:bodyPr/>
          <a:lstStyle/>
          <a:p>
            <a:endParaRPr lang="zh-CN" altLang="en-US"/>
          </a:p>
        </p:txBody>
      </p:sp>
      <p:sp>
        <p:nvSpPr>
          <p:cNvPr id="18" name="灯片编号占位符 17"/>
          <p:cNvSpPr>
            <a:spLocks noGrp="1"/>
          </p:cNvSpPr>
          <p:nvPr>
            <p:ph type="sldNum" sz="quarter" idx="12"/>
          </p:nvPr>
        </p:nvSpPr>
        <p:spPr/>
        <p:txBody>
          <a:bodyPr/>
          <a:lstStyle/>
          <a:p>
            <a:pPr>
              <a:defRPr/>
            </a:pPr>
            <a:fld id="{7E4690C5-E9ED-4F00-BB42-B2796919A211}" type="slidenum">
              <a:rPr lang="zh-CN" altLang="en-US" smtClean="0"/>
              <a:pPr>
                <a:defRPr/>
              </a:pPr>
              <a:t>23</a:t>
            </a:fld>
            <a:endParaRPr lang="zh-CN" altLang="en-US"/>
          </a:p>
        </p:txBody>
      </p:sp>
      <p:pic>
        <p:nvPicPr>
          <p:cNvPr id="19" name="Picture 4">
            <a:extLst>
              <a:ext uri="{FF2B5EF4-FFF2-40B4-BE49-F238E27FC236}">
                <a16:creationId xmlns:a16="http://schemas.microsoft.com/office/drawing/2014/main" xmlns="" id="{7BCE9CE2-CFEA-42A4-8595-A8337081C52D}"/>
              </a:ext>
            </a:extLst>
          </p:cNvPr>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8501090" y="6143644"/>
            <a:ext cx="297867" cy="28575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20" name="任意多边形 19"/>
          <p:cNvSpPr/>
          <p:nvPr/>
        </p:nvSpPr>
        <p:spPr>
          <a:xfrm>
            <a:off x="6715140" y="3143248"/>
            <a:ext cx="332509" cy="150421"/>
          </a:xfrm>
          <a:custGeom>
            <a:avLst/>
            <a:gdLst>
              <a:gd name="connsiteX0" fmla="*/ 0 w 332509"/>
              <a:gd name="connsiteY0" fmla="*/ 7917 h 150421"/>
              <a:gd name="connsiteX1" fmla="*/ 106878 w 332509"/>
              <a:gd name="connsiteY1" fmla="*/ 7917 h 150421"/>
              <a:gd name="connsiteX2" fmla="*/ 201880 w 332509"/>
              <a:gd name="connsiteY2" fmla="*/ 55418 h 150421"/>
              <a:gd name="connsiteX3" fmla="*/ 261257 w 332509"/>
              <a:gd name="connsiteY3" fmla="*/ 91044 h 150421"/>
              <a:gd name="connsiteX4" fmla="*/ 320634 w 332509"/>
              <a:gd name="connsiteY4" fmla="*/ 126670 h 150421"/>
              <a:gd name="connsiteX5" fmla="*/ 332509 w 332509"/>
              <a:gd name="connsiteY5" fmla="*/ 150421 h 1504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2509" h="150421">
                <a:moveTo>
                  <a:pt x="0" y="7917"/>
                </a:moveTo>
                <a:cubicBezTo>
                  <a:pt x="36615" y="3958"/>
                  <a:pt x="73231" y="0"/>
                  <a:pt x="106878" y="7917"/>
                </a:cubicBezTo>
                <a:cubicBezTo>
                  <a:pt x="140525" y="15834"/>
                  <a:pt x="176150" y="41564"/>
                  <a:pt x="201880" y="55418"/>
                </a:cubicBezTo>
                <a:cubicBezTo>
                  <a:pt x="227610" y="69273"/>
                  <a:pt x="261257" y="91044"/>
                  <a:pt x="261257" y="91044"/>
                </a:cubicBezTo>
                <a:cubicBezTo>
                  <a:pt x="281049" y="102919"/>
                  <a:pt x="308759" y="116774"/>
                  <a:pt x="320634" y="126670"/>
                </a:cubicBezTo>
                <a:cubicBezTo>
                  <a:pt x="332509" y="136566"/>
                  <a:pt x="332509" y="143493"/>
                  <a:pt x="332509" y="150421"/>
                </a:cubicBezTo>
              </a:path>
            </a:pathLst>
          </a:custGeom>
          <a:ln w="9525">
            <a:solidFill>
              <a:schemeClr val="tx1">
                <a:lumMod val="90000"/>
                <a:lumOff val="1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1" name="TextBox 20"/>
          <p:cNvSpPr txBox="1"/>
          <p:nvPr/>
        </p:nvSpPr>
        <p:spPr>
          <a:xfrm>
            <a:off x="142844" y="6072206"/>
            <a:ext cx="7072362" cy="448071"/>
          </a:xfrm>
          <a:prstGeom prst="rect">
            <a:avLst/>
          </a:prstGeom>
          <a:noFill/>
        </p:spPr>
        <p:txBody>
          <a:bodyPr wrap="square" rtlCol="0">
            <a:spAutoFit/>
          </a:bodyPr>
          <a:lstStyle/>
          <a:p>
            <a:pPr>
              <a:lnSpc>
                <a:spcPct val="130000"/>
              </a:lnSpc>
            </a:pPr>
            <a:r>
              <a:rPr lang="zh-CN" altLang="en-US" sz="2000" b="1" smtClean="0">
                <a:solidFill>
                  <a:srgbClr val="FF0000"/>
                </a:solidFill>
              </a:rPr>
              <a:t>方向观测值为独立、等权观测值，观测值权阵</a:t>
            </a:r>
            <a:r>
              <a:rPr lang="en-US" altLang="zh-CN" sz="2000" b="1" smtClean="0">
                <a:solidFill>
                  <a:srgbClr val="FF0000"/>
                </a:solidFill>
              </a:rPr>
              <a:t>P=I</a:t>
            </a:r>
            <a:r>
              <a:rPr lang="en-US" altLang="zh-CN" sz="2000" b="1" baseline="-25000" smtClean="0">
                <a:solidFill>
                  <a:srgbClr val="FF0000"/>
                </a:solidFill>
              </a:rPr>
              <a:t>n</a:t>
            </a:r>
            <a:r>
              <a:rPr lang="zh-CN" altLang="en-US" sz="2000" b="1" smtClean="0">
                <a:solidFill>
                  <a:srgbClr val="FF0000"/>
                </a:solidFill>
              </a:rPr>
              <a:t>。</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482" name="Object 4"/>
          <p:cNvGraphicFramePr>
            <a:graphicFrameLocks noChangeAspect="1"/>
          </p:cNvGraphicFramePr>
          <p:nvPr/>
        </p:nvGraphicFramePr>
        <p:xfrm>
          <a:off x="357159" y="785794"/>
          <a:ext cx="7929618" cy="4215297"/>
        </p:xfrm>
        <a:graphic>
          <a:graphicData uri="http://schemas.openxmlformats.org/presentationml/2006/ole">
            <p:oleObj spid="_x0000_s80898" name="公式" r:id="rId3" imgW="3009600" imgH="1600200" progId="Equation.3">
              <p:embed/>
            </p:oleObj>
          </a:graphicData>
        </a:graphic>
      </p:graphicFrame>
      <p:sp>
        <p:nvSpPr>
          <p:cNvPr id="3" name="灯片编号占位符 2"/>
          <p:cNvSpPr>
            <a:spLocks noGrp="1"/>
          </p:cNvSpPr>
          <p:nvPr>
            <p:ph type="sldNum" sz="quarter" idx="12"/>
          </p:nvPr>
        </p:nvSpPr>
        <p:spPr/>
        <p:txBody>
          <a:bodyPr/>
          <a:lstStyle/>
          <a:p>
            <a:pPr>
              <a:defRPr/>
            </a:pPr>
            <a:fld id="{2418FB4E-8CD9-4BEA-8211-B5F59BE055A9}" type="slidenum">
              <a:rPr lang="en-US" altLang="zh-CN" smtClean="0"/>
              <a:pPr>
                <a:defRPr/>
              </a:pPr>
              <a:t>24</a:t>
            </a:fld>
            <a:endParaRPr lang="en-US" altLang="zh-CN"/>
          </a:p>
        </p:txBody>
      </p:sp>
      <p:pic>
        <p:nvPicPr>
          <p:cNvPr id="4" name="Picture 4">
            <a:extLst>
              <a:ext uri="{FF2B5EF4-FFF2-40B4-BE49-F238E27FC236}">
                <a16:creationId xmlns:a16="http://schemas.microsoft.com/office/drawing/2014/main" xmlns="" id="{7BCE9CE2-CFEA-42A4-8595-A8337081C52D}"/>
              </a:ext>
            </a:extLst>
          </p:cNvPr>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8501090" y="6143644"/>
            <a:ext cx="297867" cy="28575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5" name="TextBox 4"/>
          <p:cNvSpPr txBox="1"/>
          <p:nvPr/>
        </p:nvSpPr>
        <p:spPr>
          <a:xfrm>
            <a:off x="357158" y="5214950"/>
            <a:ext cx="7286676" cy="1532727"/>
          </a:xfrm>
          <a:prstGeom prst="rect">
            <a:avLst/>
          </a:prstGeom>
          <a:noFill/>
        </p:spPr>
        <p:txBody>
          <a:bodyPr wrap="square" rtlCol="0">
            <a:spAutoFit/>
          </a:bodyPr>
          <a:lstStyle/>
          <a:p>
            <a:pPr>
              <a:lnSpc>
                <a:spcPct val="130000"/>
              </a:lnSpc>
            </a:pPr>
            <a:r>
              <a:rPr lang="zh-CN" altLang="en-US" sz="2400" smtClean="0">
                <a:solidFill>
                  <a:srgbClr val="C00000"/>
                </a:solidFill>
                <a:latin typeface="微软雅黑" pitchFamily="34" charset="-122"/>
                <a:ea typeface="微软雅黑" pitchFamily="34" charset="-122"/>
              </a:rPr>
              <a:t>反正切函数泰勒公式线性化过程，可参考教材第</a:t>
            </a:r>
            <a:r>
              <a:rPr lang="en-US" altLang="zh-CN" sz="2400" smtClean="0">
                <a:solidFill>
                  <a:srgbClr val="C00000"/>
                </a:solidFill>
                <a:latin typeface="微软雅黑" pitchFamily="34" charset="-122"/>
                <a:ea typeface="微软雅黑" pitchFamily="34" charset="-122"/>
              </a:rPr>
              <a:t>5</a:t>
            </a:r>
            <a:r>
              <a:rPr lang="zh-CN" altLang="en-US" sz="2400" smtClean="0">
                <a:solidFill>
                  <a:srgbClr val="C00000"/>
                </a:solidFill>
                <a:latin typeface="微软雅黑" pitchFamily="34" charset="-122"/>
                <a:ea typeface="微软雅黑" pitchFamily="34" charset="-122"/>
              </a:rPr>
              <a:t>章，</a:t>
            </a:r>
            <a:r>
              <a:rPr lang="en-US" altLang="zh-CN" sz="2400" smtClean="0">
                <a:solidFill>
                  <a:srgbClr val="C00000"/>
                </a:solidFill>
                <a:latin typeface="微软雅黑" pitchFamily="34" charset="-122"/>
                <a:ea typeface="微软雅黑" pitchFamily="34" charset="-122"/>
              </a:rPr>
              <a:t>5.6.1</a:t>
            </a:r>
            <a:r>
              <a:rPr lang="zh-CN" altLang="en-US" sz="2400" smtClean="0">
                <a:solidFill>
                  <a:srgbClr val="C00000"/>
                </a:solidFill>
                <a:latin typeface="微软雅黑" pitchFamily="34" charset="-122"/>
                <a:ea typeface="微软雅黑" pitchFamily="34" charset="-122"/>
              </a:rPr>
              <a:t>节。</a:t>
            </a:r>
            <a:endParaRPr lang="en-US" altLang="zh-CN" sz="2400" smtClean="0">
              <a:solidFill>
                <a:srgbClr val="C00000"/>
              </a:solidFill>
              <a:latin typeface="微软雅黑" pitchFamily="34" charset="-122"/>
              <a:ea typeface="微软雅黑" pitchFamily="34" charset="-122"/>
            </a:endParaRPr>
          </a:p>
          <a:p>
            <a:pPr>
              <a:lnSpc>
                <a:spcPct val="130000"/>
              </a:lnSpc>
            </a:pPr>
            <a:r>
              <a:rPr lang="en-US" altLang="zh-CN" sz="2400" smtClean="0">
                <a:solidFill>
                  <a:srgbClr val="C00000"/>
                </a:solidFill>
                <a:latin typeface="微软雅黑" pitchFamily="34" charset="-122"/>
                <a:ea typeface="微软雅黑" pitchFamily="34" charset="-122"/>
              </a:rPr>
              <a:t>P91</a:t>
            </a:r>
            <a:r>
              <a:rPr lang="zh-CN" altLang="en-US" sz="2400" smtClean="0">
                <a:solidFill>
                  <a:srgbClr val="C00000"/>
                </a:solidFill>
                <a:latin typeface="微软雅黑" pitchFamily="34" charset="-122"/>
                <a:ea typeface="微软雅黑" pitchFamily="34" charset="-122"/>
              </a:rPr>
              <a:t>式（</a:t>
            </a:r>
            <a:r>
              <a:rPr lang="en-US" altLang="zh-CN" sz="2400" smtClean="0">
                <a:solidFill>
                  <a:srgbClr val="C00000"/>
                </a:solidFill>
                <a:latin typeface="微软雅黑" pitchFamily="34" charset="-122"/>
                <a:ea typeface="微软雅黑" pitchFamily="34" charset="-122"/>
              </a:rPr>
              <a:t>5-6-6</a:t>
            </a:r>
            <a:r>
              <a:rPr lang="zh-CN" altLang="en-US" sz="2400" smtClean="0">
                <a:solidFill>
                  <a:srgbClr val="C00000"/>
                </a:solidFill>
                <a:latin typeface="微软雅黑" pitchFamily="34" charset="-122"/>
                <a:ea typeface="微软雅黑" pitchFamily="34" charset="-122"/>
              </a:rPr>
              <a:t>）、</a:t>
            </a:r>
            <a:r>
              <a:rPr lang="en-US" altLang="zh-CN" sz="2400" smtClean="0">
                <a:solidFill>
                  <a:srgbClr val="C00000"/>
                </a:solidFill>
                <a:latin typeface="微软雅黑" pitchFamily="34" charset="-122"/>
                <a:ea typeface="微软雅黑" pitchFamily="34" charset="-122"/>
              </a:rPr>
              <a:t>P92</a:t>
            </a:r>
            <a:r>
              <a:rPr lang="zh-CN" altLang="en-US" sz="2400" smtClean="0">
                <a:solidFill>
                  <a:srgbClr val="C00000"/>
                </a:solidFill>
                <a:latin typeface="微软雅黑" pitchFamily="34" charset="-122"/>
                <a:ea typeface="微软雅黑" pitchFamily="34" charset="-122"/>
              </a:rPr>
              <a:t>式（</a:t>
            </a:r>
            <a:r>
              <a:rPr lang="en-US" altLang="zh-CN" sz="2400" smtClean="0">
                <a:solidFill>
                  <a:srgbClr val="C00000"/>
                </a:solidFill>
                <a:latin typeface="微软雅黑" pitchFamily="34" charset="-122"/>
                <a:ea typeface="微软雅黑" pitchFamily="34" charset="-122"/>
              </a:rPr>
              <a:t>5-6-9</a:t>
            </a:r>
            <a:r>
              <a:rPr lang="zh-CN" altLang="en-US" sz="2400" smtClean="0">
                <a:solidFill>
                  <a:srgbClr val="C00000"/>
                </a:solidFill>
                <a:latin typeface="微软雅黑" pitchFamily="34" charset="-122"/>
                <a:ea typeface="微软雅黑" pitchFamily="34" charset="-122"/>
              </a:rPr>
              <a:t>）和式（</a:t>
            </a:r>
            <a:r>
              <a:rPr lang="en-US" altLang="zh-CN" sz="2400" smtClean="0">
                <a:solidFill>
                  <a:srgbClr val="C00000"/>
                </a:solidFill>
                <a:latin typeface="微软雅黑" pitchFamily="34" charset="-122"/>
                <a:ea typeface="微软雅黑" pitchFamily="34" charset="-122"/>
              </a:rPr>
              <a:t>5-6-8</a:t>
            </a:r>
            <a:r>
              <a:rPr lang="zh-CN" altLang="en-US" sz="2400" smtClean="0">
                <a:solidFill>
                  <a:srgbClr val="C00000"/>
                </a:solidFill>
                <a:latin typeface="微软雅黑" pitchFamily="34" charset="-122"/>
                <a:ea typeface="微软雅黑" pitchFamily="34" charset="-122"/>
              </a:rPr>
              <a:t>）。</a:t>
            </a:r>
            <a:endParaRPr lang="zh-CN" altLang="en-US" sz="2400" dirty="0">
              <a:solidFill>
                <a:srgbClr val="C00000"/>
              </a:solidFill>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506" name="Object 4"/>
          <p:cNvGraphicFramePr>
            <a:graphicFrameLocks noChangeAspect="1"/>
          </p:cNvGraphicFramePr>
          <p:nvPr>
            <p:ph type="body" idx="1"/>
          </p:nvPr>
        </p:nvGraphicFramePr>
        <p:xfrm>
          <a:off x="142844" y="714356"/>
          <a:ext cx="8643998" cy="4750899"/>
        </p:xfrm>
        <a:graphic>
          <a:graphicData uri="http://schemas.openxmlformats.org/presentationml/2006/ole">
            <p:oleObj spid="_x0000_s81922" name="公式" r:id="rId3" imgW="3581280" imgH="1968480" progId="Equation.3">
              <p:embed/>
            </p:oleObj>
          </a:graphicData>
        </a:graphic>
      </p:graphicFrame>
      <p:sp>
        <p:nvSpPr>
          <p:cNvPr id="3" name="灯片编号占位符 2"/>
          <p:cNvSpPr>
            <a:spLocks noGrp="1"/>
          </p:cNvSpPr>
          <p:nvPr>
            <p:ph type="sldNum" sz="quarter" idx="12"/>
          </p:nvPr>
        </p:nvSpPr>
        <p:spPr/>
        <p:txBody>
          <a:bodyPr/>
          <a:lstStyle/>
          <a:p>
            <a:pPr>
              <a:defRPr/>
            </a:pPr>
            <a:fld id="{7E4690C5-E9ED-4F00-BB42-B2796919A211}" type="slidenum">
              <a:rPr lang="zh-CN" altLang="en-US" smtClean="0"/>
              <a:pPr>
                <a:defRPr/>
              </a:pPr>
              <a:t>25</a:t>
            </a:fld>
            <a:endParaRPr lang="zh-CN" altLang="en-US"/>
          </a:p>
        </p:txBody>
      </p:sp>
      <p:pic>
        <p:nvPicPr>
          <p:cNvPr id="4" name="Picture 4">
            <a:extLst>
              <a:ext uri="{FF2B5EF4-FFF2-40B4-BE49-F238E27FC236}">
                <a16:creationId xmlns:a16="http://schemas.microsoft.com/office/drawing/2014/main" xmlns="" id="{7BCE9CE2-CFEA-42A4-8595-A8337081C52D}"/>
              </a:ext>
            </a:extLst>
          </p:cNvPr>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8501090" y="6143644"/>
            <a:ext cx="297867" cy="28575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2"/>
          <p:cNvSpPr>
            <a:spLocks noGrp="1" noChangeArrowheads="1"/>
          </p:cNvSpPr>
          <p:nvPr>
            <p:ph type="title"/>
          </p:nvPr>
        </p:nvSpPr>
        <p:spPr>
          <a:xfrm>
            <a:off x="0" y="0"/>
            <a:ext cx="4929158" cy="857272"/>
          </a:xfrm>
        </p:spPr>
        <p:txBody>
          <a:bodyPr/>
          <a:lstStyle/>
          <a:p>
            <a:pPr algn="l" eaLnBrk="1" hangingPunct="1"/>
            <a:r>
              <a:rPr lang="zh-CN" altLang="en-US" sz="3200" b="1" smtClean="0">
                <a:solidFill>
                  <a:schemeClr val="tx1"/>
                </a:solidFill>
                <a:latin typeface="微软雅黑" pitchFamily="34" charset="-122"/>
                <a:ea typeface="微软雅黑" pitchFamily="34" charset="-122"/>
              </a:rPr>
              <a:t>方向</a:t>
            </a:r>
            <a:r>
              <a:rPr lang="zh-CN" altLang="en-US" sz="3200" b="1" dirty="0" smtClean="0">
                <a:solidFill>
                  <a:schemeClr val="tx1"/>
                </a:solidFill>
                <a:latin typeface="微软雅黑" pitchFamily="34" charset="-122"/>
                <a:ea typeface="微软雅黑" pitchFamily="34" charset="-122"/>
              </a:rPr>
              <a:t>观测误差方程：</a:t>
            </a:r>
            <a:endParaRPr lang="zh-CN" altLang="en-US" b="1" dirty="0" smtClean="0">
              <a:solidFill>
                <a:schemeClr val="tx1"/>
              </a:solidFill>
              <a:latin typeface="微软雅黑" pitchFamily="34" charset="-122"/>
              <a:ea typeface="微软雅黑" pitchFamily="34" charset="-122"/>
            </a:endParaRPr>
          </a:p>
        </p:txBody>
      </p:sp>
      <p:graphicFrame>
        <p:nvGraphicFramePr>
          <p:cNvPr id="22530" name="Object 4"/>
          <p:cNvGraphicFramePr>
            <a:graphicFrameLocks noChangeAspect="1"/>
          </p:cNvGraphicFramePr>
          <p:nvPr>
            <p:ph type="body" idx="1"/>
          </p:nvPr>
        </p:nvGraphicFramePr>
        <p:xfrm>
          <a:off x="214282" y="857232"/>
          <a:ext cx="8143875" cy="5162550"/>
        </p:xfrm>
        <a:graphic>
          <a:graphicData uri="http://schemas.openxmlformats.org/presentationml/2006/ole">
            <p:oleObj spid="_x0000_s82946" name="公式" r:id="rId3" imgW="3365280" imgH="2133360" progId="Equation.3">
              <p:embed/>
            </p:oleObj>
          </a:graphicData>
        </a:graphic>
      </p:graphicFrame>
      <p:sp>
        <p:nvSpPr>
          <p:cNvPr id="4" name="灯片编号占位符 3"/>
          <p:cNvSpPr>
            <a:spLocks noGrp="1"/>
          </p:cNvSpPr>
          <p:nvPr>
            <p:ph type="sldNum" sz="quarter" idx="12"/>
          </p:nvPr>
        </p:nvSpPr>
        <p:spPr/>
        <p:txBody>
          <a:bodyPr/>
          <a:lstStyle/>
          <a:p>
            <a:pPr>
              <a:defRPr/>
            </a:pPr>
            <a:fld id="{7E4690C5-E9ED-4F00-BB42-B2796919A211}" type="slidenum">
              <a:rPr lang="zh-CN" altLang="en-US" smtClean="0"/>
              <a:pPr>
                <a:defRPr/>
              </a:pPr>
              <a:t>26</a:t>
            </a:fld>
            <a:endParaRPr lang="zh-CN" altLang="en-US"/>
          </a:p>
        </p:txBody>
      </p:sp>
      <p:pic>
        <p:nvPicPr>
          <p:cNvPr id="5" name="Picture 4">
            <a:extLst>
              <a:ext uri="{FF2B5EF4-FFF2-40B4-BE49-F238E27FC236}">
                <a16:creationId xmlns:a16="http://schemas.microsoft.com/office/drawing/2014/main" xmlns="" id="{7BCE9CE2-CFEA-42A4-8595-A8337081C52D}"/>
              </a:ext>
            </a:extLst>
          </p:cNvPr>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8501090" y="6143644"/>
            <a:ext cx="297867" cy="28575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7" name="Rectangle 3"/>
          <p:cNvSpPr>
            <a:spLocks noGrp="1" noChangeArrowheads="1"/>
          </p:cNvSpPr>
          <p:nvPr>
            <p:ph type="body" sz="half" idx="1"/>
          </p:nvPr>
        </p:nvSpPr>
        <p:spPr>
          <a:xfrm>
            <a:off x="0" y="0"/>
            <a:ext cx="5583267" cy="620713"/>
          </a:xfrm>
        </p:spPr>
        <p:txBody>
          <a:bodyPr/>
          <a:lstStyle/>
          <a:p>
            <a:pPr eaLnBrk="1" hangingPunct="1">
              <a:buNone/>
            </a:pPr>
            <a:r>
              <a:rPr lang="en-US" altLang="zh-CN" sz="2800" b="1" dirty="0" smtClean="0">
                <a:solidFill>
                  <a:schemeClr val="tx1"/>
                </a:solidFill>
                <a:latin typeface="微软雅黑" pitchFamily="34" charset="-122"/>
                <a:ea typeface="微软雅黑" pitchFamily="34" charset="-122"/>
              </a:rPr>
              <a:t>2</a:t>
            </a:r>
            <a:r>
              <a:rPr lang="zh-CN" altLang="en-US" sz="2800" b="1" dirty="0" smtClean="0">
                <a:solidFill>
                  <a:schemeClr val="tx1"/>
                </a:solidFill>
                <a:latin typeface="微软雅黑" pitchFamily="34" charset="-122"/>
                <a:ea typeface="微软雅黑" pitchFamily="34" charset="-122"/>
              </a:rPr>
              <a:t>、对向观测误差方程特点</a:t>
            </a:r>
          </a:p>
          <a:p>
            <a:pPr eaLnBrk="1" hangingPunct="1"/>
            <a:endParaRPr lang="en-US" altLang="zh-CN" sz="2800" dirty="0" smtClean="0">
              <a:solidFill>
                <a:schemeClr val="tx1"/>
              </a:solidFill>
            </a:endParaRPr>
          </a:p>
        </p:txBody>
      </p:sp>
      <p:graphicFrame>
        <p:nvGraphicFramePr>
          <p:cNvPr id="23554" name="Object 4"/>
          <p:cNvGraphicFramePr>
            <a:graphicFrameLocks noChangeAspect="1"/>
          </p:cNvGraphicFramePr>
          <p:nvPr/>
        </p:nvGraphicFramePr>
        <p:xfrm>
          <a:off x="1785938" y="674688"/>
          <a:ext cx="3357562" cy="1300162"/>
        </p:xfrm>
        <a:graphic>
          <a:graphicData uri="http://schemas.openxmlformats.org/presentationml/2006/ole">
            <p:oleObj spid="_x0000_s83970" name="公式" r:id="rId3" imgW="1307880" imgH="507960" progId="Equation.3">
              <p:embed/>
            </p:oleObj>
          </a:graphicData>
        </a:graphic>
      </p:graphicFrame>
      <p:graphicFrame>
        <p:nvGraphicFramePr>
          <p:cNvPr id="23555" name="Object 5"/>
          <p:cNvGraphicFramePr>
            <a:graphicFrameLocks noChangeAspect="1"/>
          </p:cNvGraphicFramePr>
          <p:nvPr/>
        </p:nvGraphicFramePr>
        <p:xfrm>
          <a:off x="428595" y="2071678"/>
          <a:ext cx="8628777" cy="3357586"/>
        </p:xfrm>
        <a:graphic>
          <a:graphicData uri="http://schemas.openxmlformats.org/presentationml/2006/ole">
            <p:oleObj spid="_x0000_s83971" name="公式" r:id="rId4" imgW="2539800" imgH="990360" progId="Equation.3">
              <p:embed/>
            </p:oleObj>
          </a:graphicData>
        </a:graphic>
      </p:graphicFrame>
      <p:graphicFrame>
        <p:nvGraphicFramePr>
          <p:cNvPr id="23556" name="Object 9"/>
          <p:cNvGraphicFramePr>
            <a:graphicFrameLocks noChangeAspect="1"/>
          </p:cNvGraphicFramePr>
          <p:nvPr>
            <p:ph sz="half" idx="2"/>
          </p:nvPr>
        </p:nvGraphicFramePr>
        <p:xfrm>
          <a:off x="2700338" y="4321175"/>
          <a:ext cx="6443662" cy="1227138"/>
        </p:xfrm>
        <a:graphic>
          <a:graphicData uri="http://schemas.openxmlformats.org/presentationml/2006/ole">
            <p:oleObj spid="_x0000_s83972" name="公式" r:id="rId5" imgW="2666880" imgH="507960" progId="Equation.3">
              <p:embed/>
            </p:oleObj>
          </a:graphicData>
        </a:graphic>
      </p:graphicFrame>
      <p:sp>
        <p:nvSpPr>
          <p:cNvPr id="6" name="灯片编号占位符 5"/>
          <p:cNvSpPr>
            <a:spLocks noGrp="1"/>
          </p:cNvSpPr>
          <p:nvPr>
            <p:ph type="sldNum" sz="quarter" idx="12"/>
          </p:nvPr>
        </p:nvSpPr>
        <p:spPr/>
        <p:txBody>
          <a:bodyPr/>
          <a:lstStyle/>
          <a:p>
            <a:pPr>
              <a:defRPr/>
            </a:pPr>
            <a:fld id="{2418FB4E-8CD9-4BEA-8211-B5F59BE055A9}" type="slidenum">
              <a:rPr lang="en-US" altLang="zh-CN" smtClean="0"/>
              <a:pPr>
                <a:defRPr/>
              </a:pPr>
              <a:t>27</a:t>
            </a:fld>
            <a:endParaRPr lang="en-US" altLang="zh-CN"/>
          </a:p>
        </p:txBody>
      </p:sp>
      <p:pic>
        <p:nvPicPr>
          <p:cNvPr id="7" name="Picture 4">
            <a:extLst>
              <a:ext uri="{FF2B5EF4-FFF2-40B4-BE49-F238E27FC236}">
                <a16:creationId xmlns:a16="http://schemas.microsoft.com/office/drawing/2014/main" xmlns="" id="{7BCE9CE2-CFEA-42A4-8595-A8337081C52D}"/>
              </a:ext>
            </a:extLst>
          </p:cNvPr>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8501090" y="6143644"/>
            <a:ext cx="297867" cy="28575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Rectangle 3"/>
          <p:cNvSpPr>
            <a:spLocks noGrp="1" noChangeArrowheads="1"/>
          </p:cNvSpPr>
          <p:nvPr>
            <p:ph type="body" idx="1"/>
          </p:nvPr>
        </p:nvSpPr>
        <p:spPr>
          <a:xfrm>
            <a:off x="0" y="0"/>
            <a:ext cx="9144000" cy="6477000"/>
          </a:xfrm>
        </p:spPr>
        <p:txBody>
          <a:bodyPr/>
          <a:lstStyle/>
          <a:p>
            <a:pPr eaLnBrk="1" hangingPunct="1">
              <a:buNone/>
            </a:pPr>
            <a:r>
              <a:rPr lang="en-US" altLang="zh-CN" dirty="0" smtClean="0"/>
              <a:t> </a:t>
            </a:r>
            <a:endParaRPr lang="zh-CN" altLang="en-US" dirty="0" smtClean="0"/>
          </a:p>
        </p:txBody>
      </p:sp>
      <p:graphicFrame>
        <p:nvGraphicFramePr>
          <p:cNvPr id="24578" name="Object 4"/>
          <p:cNvGraphicFramePr>
            <a:graphicFrameLocks noChangeAspect="1"/>
          </p:cNvGraphicFramePr>
          <p:nvPr/>
        </p:nvGraphicFramePr>
        <p:xfrm>
          <a:off x="785786" y="0"/>
          <a:ext cx="4114800" cy="4075113"/>
        </p:xfrm>
        <a:graphic>
          <a:graphicData uri="http://schemas.openxmlformats.org/presentationml/2006/ole">
            <p:oleObj spid="_x0000_s84994" name="公式" r:id="rId3" imgW="1307880" imgH="1295280" progId="Equation.3">
              <p:embed/>
            </p:oleObj>
          </a:graphicData>
        </a:graphic>
      </p:graphicFrame>
      <p:graphicFrame>
        <p:nvGraphicFramePr>
          <p:cNvPr id="24579" name="Object 5"/>
          <p:cNvGraphicFramePr>
            <a:graphicFrameLocks noChangeAspect="1"/>
          </p:cNvGraphicFramePr>
          <p:nvPr/>
        </p:nvGraphicFramePr>
        <p:xfrm>
          <a:off x="0" y="4572000"/>
          <a:ext cx="9144000" cy="1495425"/>
        </p:xfrm>
        <a:graphic>
          <a:graphicData uri="http://schemas.openxmlformats.org/presentationml/2006/ole">
            <p:oleObj spid="_x0000_s84995" name="公式" r:id="rId4" imgW="2933640" imgH="482400" progId="Equation.3">
              <p:embed/>
            </p:oleObj>
          </a:graphicData>
        </a:graphic>
      </p:graphicFrame>
      <p:sp>
        <p:nvSpPr>
          <p:cNvPr id="5" name="灯片编号占位符 4"/>
          <p:cNvSpPr>
            <a:spLocks noGrp="1"/>
          </p:cNvSpPr>
          <p:nvPr>
            <p:ph type="sldNum" sz="quarter" idx="12"/>
          </p:nvPr>
        </p:nvSpPr>
        <p:spPr/>
        <p:txBody>
          <a:bodyPr/>
          <a:lstStyle/>
          <a:p>
            <a:pPr>
              <a:defRPr/>
            </a:pPr>
            <a:fld id="{7E4690C5-E9ED-4F00-BB42-B2796919A211}" type="slidenum">
              <a:rPr lang="zh-CN" altLang="en-US" smtClean="0"/>
              <a:pPr>
                <a:defRPr/>
              </a:pPr>
              <a:t>28</a:t>
            </a:fld>
            <a:endParaRPr lang="zh-CN" altLang="en-US"/>
          </a:p>
        </p:txBody>
      </p:sp>
      <p:pic>
        <p:nvPicPr>
          <p:cNvPr id="6" name="Picture 4">
            <a:extLst>
              <a:ext uri="{FF2B5EF4-FFF2-40B4-BE49-F238E27FC236}">
                <a16:creationId xmlns:a16="http://schemas.microsoft.com/office/drawing/2014/main" xmlns="" id="{7BCE9CE2-CFEA-42A4-8595-A8337081C52D}"/>
              </a:ext>
            </a:extLst>
          </p:cNvPr>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8501090" y="6143644"/>
            <a:ext cx="297867" cy="28575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4" name="Rectangle 3"/>
          <p:cNvSpPr>
            <a:spLocks noGrp="1" noChangeArrowheads="1"/>
          </p:cNvSpPr>
          <p:nvPr>
            <p:ph type="body" idx="1"/>
          </p:nvPr>
        </p:nvSpPr>
        <p:spPr>
          <a:xfrm>
            <a:off x="0" y="642918"/>
            <a:ext cx="8858280" cy="6000792"/>
          </a:xfrm>
        </p:spPr>
        <p:txBody>
          <a:bodyPr/>
          <a:lstStyle/>
          <a:p>
            <a:pPr eaLnBrk="1" hangingPunct="1">
              <a:buNone/>
            </a:pPr>
            <a:r>
              <a:rPr lang="zh-CN" altLang="en-US" sz="3600" smtClean="0"/>
              <a:t> </a:t>
            </a:r>
            <a:endParaRPr lang="zh-CN" altLang="en-US" sz="3600" b="1" dirty="0" smtClean="0">
              <a:solidFill>
                <a:srgbClr val="00B050"/>
              </a:solidFill>
              <a:latin typeface="黑体" pitchFamily="49" charset="-122"/>
              <a:ea typeface="黑体" pitchFamily="49" charset="-122"/>
            </a:endParaRPr>
          </a:p>
          <a:p>
            <a:pPr eaLnBrk="1" hangingPunct="1"/>
            <a:endParaRPr lang="zh-CN" altLang="en-US" sz="3600" dirty="0" smtClean="0"/>
          </a:p>
          <a:p>
            <a:pPr eaLnBrk="1" hangingPunct="1">
              <a:buNone/>
            </a:pPr>
            <a:endParaRPr lang="en-US" altLang="zh-CN" sz="3600" b="1" dirty="0" smtClean="0">
              <a:solidFill>
                <a:srgbClr val="FF33CC"/>
              </a:solidFill>
              <a:latin typeface="微软雅黑" pitchFamily="34" charset="-122"/>
              <a:ea typeface="微软雅黑" pitchFamily="34" charset="-122"/>
            </a:endParaRPr>
          </a:p>
          <a:p>
            <a:pPr eaLnBrk="1" hangingPunct="1">
              <a:buNone/>
            </a:pPr>
            <a:r>
              <a:rPr lang="en-US" altLang="zh-CN" sz="2800" b="1" dirty="0" smtClean="0">
                <a:solidFill>
                  <a:schemeClr val="tx1"/>
                </a:solidFill>
                <a:latin typeface="微软雅黑" pitchFamily="34" charset="-122"/>
                <a:ea typeface="微软雅黑" pitchFamily="34" charset="-122"/>
              </a:rPr>
              <a:t>3</a:t>
            </a:r>
            <a:r>
              <a:rPr lang="zh-CN" altLang="en-US" sz="2800" b="1" dirty="0" smtClean="0">
                <a:solidFill>
                  <a:schemeClr val="tx1"/>
                </a:solidFill>
                <a:latin typeface="微软雅黑" pitchFamily="34" charset="-122"/>
                <a:ea typeface="微软雅黑" pitchFamily="34" charset="-122"/>
              </a:rPr>
              <a:t>、误差方程的四种形式</a:t>
            </a:r>
          </a:p>
          <a:p>
            <a:pPr eaLnBrk="1" hangingPunct="1">
              <a:buNone/>
            </a:pPr>
            <a:r>
              <a:rPr lang="en-US" altLang="zh-CN" sz="2400" smtClean="0">
                <a:solidFill>
                  <a:schemeClr val="tx1">
                    <a:lumMod val="90000"/>
                    <a:lumOff val="10000"/>
                  </a:schemeClr>
                </a:solidFill>
                <a:latin typeface="微软雅黑" pitchFamily="34" charset="-122"/>
                <a:ea typeface="微软雅黑" pitchFamily="34" charset="-122"/>
              </a:rPr>
              <a:t>1</a:t>
            </a:r>
            <a:r>
              <a:rPr lang="zh-CN" altLang="en-US" sz="2400" smtClean="0">
                <a:solidFill>
                  <a:schemeClr val="tx1">
                    <a:lumMod val="90000"/>
                    <a:lumOff val="10000"/>
                  </a:schemeClr>
                </a:solidFill>
                <a:latin typeface="微软雅黑" pitchFamily="34" charset="-122"/>
                <a:ea typeface="微软雅黑" pitchFamily="34" charset="-122"/>
              </a:rPr>
              <a:t>）</a:t>
            </a:r>
            <a:r>
              <a:rPr lang="en-US" altLang="zh-CN" sz="2400" smtClean="0">
                <a:solidFill>
                  <a:schemeClr val="tx1">
                    <a:lumMod val="90000"/>
                    <a:lumOff val="10000"/>
                  </a:schemeClr>
                </a:solidFill>
                <a:latin typeface="微软雅黑" pitchFamily="34" charset="-122"/>
                <a:ea typeface="微软雅黑" pitchFamily="34" charset="-122"/>
              </a:rPr>
              <a:t>J</a:t>
            </a:r>
            <a:r>
              <a:rPr lang="zh-CN" altLang="en-US" sz="2400" dirty="0" smtClean="0">
                <a:solidFill>
                  <a:schemeClr val="tx1">
                    <a:lumMod val="90000"/>
                    <a:lumOff val="10000"/>
                  </a:schemeClr>
                </a:solidFill>
                <a:latin typeface="微软雅黑" pitchFamily="34" charset="-122"/>
                <a:ea typeface="微软雅黑" pitchFamily="34" charset="-122"/>
              </a:rPr>
              <a:t>、</a:t>
            </a:r>
            <a:r>
              <a:rPr lang="en-US" altLang="zh-CN" sz="2400" dirty="0" smtClean="0">
                <a:solidFill>
                  <a:schemeClr val="tx1">
                    <a:lumMod val="90000"/>
                    <a:lumOff val="10000"/>
                  </a:schemeClr>
                </a:solidFill>
                <a:latin typeface="微软雅黑" pitchFamily="34" charset="-122"/>
                <a:ea typeface="微软雅黑" pitchFamily="34" charset="-122"/>
              </a:rPr>
              <a:t>k</a:t>
            </a:r>
            <a:r>
              <a:rPr lang="zh-CN" altLang="en-US" sz="2400" dirty="0" smtClean="0">
                <a:solidFill>
                  <a:schemeClr val="tx1">
                    <a:lumMod val="90000"/>
                    <a:lumOff val="10000"/>
                  </a:schemeClr>
                </a:solidFill>
                <a:latin typeface="微软雅黑" pitchFamily="34" charset="-122"/>
                <a:ea typeface="微软雅黑" pitchFamily="34" charset="-122"/>
              </a:rPr>
              <a:t>均为待定点</a:t>
            </a:r>
          </a:p>
          <a:p>
            <a:pPr eaLnBrk="1" hangingPunct="1">
              <a:buNone/>
            </a:pPr>
            <a:r>
              <a:rPr lang="en-US" altLang="zh-CN" sz="2400" smtClean="0">
                <a:solidFill>
                  <a:schemeClr val="tx1">
                    <a:lumMod val="90000"/>
                    <a:lumOff val="10000"/>
                  </a:schemeClr>
                </a:solidFill>
                <a:latin typeface="微软雅黑" pitchFamily="34" charset="-122"/>
                <a:ea typeface="微软雅黑" pitchFamily="34" charset="-122"/>
              </a:rPr>
              <a:t>2</a:t>
            </a:r>
            <a:r>
              <a:rPr lang="zh-CN" altLang="en-US" sz="2400" smtClean="0">
                <a:solidFill>
                  <a:schemeClr val="tx1">
                    <a:lumMod val="90000"/>
                    <a:lumOff val="10000"/>
                  </a:schemeClr>
                </a:solidFill>
                <a:latin typeface="微软雅黑" pitchFamily="34" charset="-122"/>
                <a:ea typeface="微软雅黑" pitchFamily="34" charset="-122"/>
              </a:rPr>
              <a:t>） </a:t>
            </a:r>
            <a:r>
              <a:rPr lang="en-US" altLang="zh-CN" sz="2400" dirty="0" smtClean="0">
                <a:solidFill>
                  <a:schemeClr val="tx1">
                    <a:lumMod val="90000"/>
                    <a:lumOff val="10000"/>
                  </a:schemeClr>
                </a:solidFill>
                <a:latin typeface="微软雅黑" pitchFamily="34" charset="-122"/>
                <a:ea typeface="微软雅黑" pitchFamily="34" charset="-122"/>
              </a:rPr>
              <a:t>J</a:t>
            </a:r>
            <a:r>
              <a:rPr lang="zh-CN" altLang="en-US" sz="2400" dirty="0" smtClean="0">
                <a:solidFill>
                  <a:schemeClr val="tx1">
                    <a:lumMod val="90000"/>
                    <a:lumOff val="10000"/>
                  </a:schemeClr>
                </a:solidFill>
                <a:latin typeface="微软雅黑" pitchFamily="34" charset="-122"/>
                <a:ea typeface="微软雅黑" pitchFamily="34" charset="-122"/>
              </a:rPr>
              <a:t>、</a:t>
            </a:r>
            <a:r>
              <a:rPr lang="en-US" altLang="zh-CN" sz="2400" dirty="0" smtClean="0">
                <a:solidFill>
                  <a:schemeClr val="tx1">
                    <a:lumMod val="90000"/>
                    <a:lumOff val="10000"/>
                  </a:schemeClr>
                </a:solidFill>
                <a:latin typeface="微软雅黑" pitchFamily="34" charset="-122"/>
                <a:ea typeface="微软雅黑" pitchFamily="34" charset="-122"/>
              </a:rPr>
              <a:t>k</a:t>
            </a:r>
            <a:r>
              <a:rPr lang="zh-CN" altLang="en-US" sz="2400" dirty="0" smtClean="0">
                <a:solidFill>
                  <a:schemeClr val="tx1">
                    <a:lumMod val="90000"/>
                    <a:lumOff val="10000"/>
                  </a:schemeClr>
                </a:solidFill>
                <a:latin typeface="微软雅黑" pitchFamily="34" charset="-122"/>
                <a:ea typeface="微软雅黑" pitchFamily="34" charset="-122"/>
              </a:rPr>
              <a:t>均为已知点</a:t>
            </a:r>
          </a:p>
          <a:p>
            <a:pPr eaLnBrk="1" hangingPunct="1">
              <a:buNone/>
            </a:pPr>
            <a:r>
              <a:rPr lang="en-US" altLang="zh-CN" sz="2400" smtClean="0">
                <a:solidFill>
                  <a:schemeClr val="tx1">
                    <a:lumMod val="90000"/>
                    <a:lumOff val="10000"/>
                  </a:schemeClr>
                </a:solidFill>
                <a:latin typeface="微软雅黑" pitchFamily="34" charset="-122"/>
                <a:ea typeface="微软雅黑" pitchFamily="34" charset="-122"/>
              </a:rPr>
              <a:t>3</a:t>
            </a:r>
            <a:r>
              <a:rPr lang="zh-CN" altLang="en-US" sz="2400" smtClean="0">
                <a:solidFill>
                  <a:schemeClr val="tx1">
                    <a:lumMod val="90000"/>
                    <a:lumOff val="10000"/>
                  </a:schemeClr>
                </a:solidFill>
                <a:latin typeface="微软雅黑" pitchFamily="34" charset="-122"/>
                <a:ea typeface="微软雅黑" pitchFamily="34" charset="-122"/>
              </a:rPr>
              <a:t>）</a:t>
            </a:r>
            <a:r>
              <a:rPr lang="en-US" altLang="zh-CN" sz="2400" smtClean="0">
                <a:solidFill>
                  <a:schemeClr val="tx1">
                    <a:lumMod val="90000"/>
                    <a:lumOff val="10000"/>
                  </a:schemeClr>
                </a:solidFill>
                <a:latin typeface="微软雅黑" pitchFamily="34" charset="-122"/>
                <a:ea typeface="微软雅黑" pitchFamily="34" charset="-122"/>
              </a:rPr>
              <a:t>J</a:t>
            </a:r>
            <a:r>
              <a:rPr lang="zh-CN" altLang="en-US" sz="2400" dirty="0" smtClean="0">
                <a:solidFill>
                  <a:schemeClr val="tx1">
                    <a:lumMod val="90000"/>
                    <a:lumOff val="10000"/>
                  </a:schemeClr>
                </a:solidFill>
                <a:latin typeface="微软雅黑" pitchFamily="34" charset="-122"/>
                <a:ea typeface="微软雅黑" pitchFamily="34" charset="-122"/>
              </a:rPr>
              <a:t>点已知，</a:t>
            </a:r>
            <a:r>
              <a:rPr lang="en-US" altLang="zh-CN" sz="2400" dirty="0" smtClean="0">
                <a:solidFill>
                  <a:schemeClr val="tx1">
                    <a:lumMod val="90000"/>
                    <a:lumOff val="10000"/>
                  </a:schemeClr>
                </a:solidFill>
                <a:latin typeface="微软雅黑" pitchFamily="34" charset="-122"/>
                <a:ea typeface="微软雅黑" pitchFamily="34" charset="-122"/>
              </a:rPr>
              <a:t>k</a:t>
            </a:r>
            <a:r>
              <a:rPr lang="zh-CN" altLang="en-US" sz="2400" dirty="0" smtClean="0">
                <a:solidFill>
                  <a:schemeClr val="tx1">
                    <a:lumMod val="90000"/>
                    <a:lumOff val="10000"/>
                  </a:schemeClr>
                </a:solidFill>
                <a:latin typeface="微软雅黑" pitchFamily="34" charset="-122"/>
                <a:ea typeface="微软雅黑" pitchFamily="34" charset="-122"/>
              </a:rPr>
              <a:t>点待定</a:t>
            </a:r>
          </a:p>
          <a:p>
            <a:pPr eaLnBrk="1" hangingPunct="1">
              <a:buNone/>
            </a:pPr>
            <a:r>
              <a:rPr lang="en-US" altLang="zh-CN" sz="2400" smtClean="0">
                <a:solidFill>
                  <a:schemeClr val="tx1">
                    <a:lumMod val="90000"/>
                    <a:lumOff val="10000"/>
                  </a:schemeClr>
                </a:solidFill>
                <a:latin typeface="微软雅黑" pitchFamily="34" charset="-122"/>
                <a:ea typeface="微软雅黑" pitchFamily="34" charset="-122"/>
              </a:rPr>
              <a:t>4</a:t>
            </a:r>
            <a:r>
              <a:rPr lang="zh-CN" altLang="en-US" sz="2400" smtClean="0">
                <a:solidFill>
                  <a:schemeClr val="tx1">
                    <a:lumMod val="90000"/>
                    <a:lumOff val="10000"/>
                  </a:schemeClr>
                </a:solidFill>
                <a:latin typeface="微软雅黑" pitchFamily="34" charset="-122"/>
                <a:ea typeface="微软雅黑" pitchFamily="34" charset="-122"/>
              </a:rPr>
              <a:t>）</a:t>
            </a:r>
            <a:r>
              <a:rPr lang="en-US" altLang="zh-CN" sz="2400" smtClean="0">
                <a:solidFill>
                  <a:schemeClr val="tx1">
                    <a:lumMod val="90000"/>
                    <a:lumOff val="10000"/>
                  </a:schemeClr>
                </a:solidFill>
                <a:latin typeface="微软雅黑" pitchFamily="34" charset="-122"/>
                <a:ea typeface="微软雅黑" pitchFamily="34" charset="-122"/>
              </a:rPr>
              <a:t>K</a:t>
            </a:r>
            <a:r>
              <a:rPr lang="zh-CN" altLang="en-US" sz="2400" dirty="0" smtClean="0">
                <a:solidFill>
                  <a:schemeClr val="tx1">
                    <a:lumMod val="90000"/>
                    <a:lumOff val="10000"/>
                  </a:schemeClr>
                </a:solidFill>
                <a:latin typeface="微软雅黑" pitchFamily="34" charset="-122"/>
                <a:ea typeface="微软雅黑" pitchFamily="34" charset="-122"/>
              </a:rPr>
              <a:t>点已知，</a:t>
            </a:r>
            <a:r>
              <a:rPr lang="en-US" altLang="zh-CN" sz="2400" dirty="0" smtClean="0">
                <a:solidFill>
                  <a:schemeClr val="tx1">
                    <a:lumMod val="90000"/>
                    <a:lumOff val="10000"/>
                  </a:schemeClr>
                </a:solidFill>
                <a:latin typeface="微软雅黑" pitchFamily="34" charset="-122"/>
                <a:ea typeface="微软雅黑" pitchFamily="34" charset="-122"/>
              </a:rPr>
              <a:t>j</a:t>
            </a:r>
            <a:r>
              <a:rPr lang="zh-CN" altLang="en-US" sz="2400" dirty="0" smtClean="0">
                <a:solidFill>
                  <a:schemeClr val="tx1">
                    <a:lumMod val="90000"/>
                    <a:lumOff val="10000"/>
                  </a:schemeClr>
                </a:solidFill>
                <a:latin typeface="微软雅黑" pitchFamily="34" charset="-122"/>
                <a:ea typeface="微软雅黑" pitchFamily="34" charset="-122"/>
              </a:rPr>
              <a:t>点待定</a:t>
            </a:r>
          </a:p>
        </p:txBody>
      </p:sp>
      <p:graphicFrame>
        <p:nvGraphicFramePr>
          <p:cNvPr id="25603" name="Object 5"/>
          <p:cNvGraphicFramePr>
            <a:graphicFrameLocks noChangeAspect="1"/>
          </p:cNvGraphicFramePr>
          <p:nvPr/>
        </p:nvGraphicFramePr>
        <p:xfrm>
          <a:off x="214282" y="785794"/>
          <a:ext cx="8588375" cy="1947863"/>
        </p:xfrm>
        <a:graphic>
          <a:graphicData uri="http://schemas.openxmlformats.org/presentationml/2006/ole">
            <p:oleObj spid="_x0000_s86019" name="公式" r:id="rId3" imgW="3301920" imgH="749160" progId="Equation.3">
              <p:embed/>
            </p:oleObj>
          </a:graphicData>
        </a:graphic>
      </p:graphicFrame>
      <p:sp>
        <p:nvSpPr>
          <p:cNvPr id="4" name="灯片编号占位符 3"/>
          <p:cNvSpPr>
            <a:spLocks noGrp="1"/>
          </p:cNvSpPr>
          <p:nvPr>
            <p:ph type="sldNum" sz="quarter" idx="12"/>
          </p:nvPr>
        </p:nvSpPr>
        <p:spPr/>
        <p:txBody>
          <a:bodyPr/>
          <a:lstStyle/>
          <a:p>
            <a:pPr>
              <a:defRPr/>
            </a:pPr>
            <a:fld id="{7E4690C5-E9ED-4F00-BB42-B2796919A211}" type="slidenum">
              <a:rPr lang="zh-CN" altLang="en-US" smtClean="0"/>
              <a:pPr>
                <a:defRPr/>
              </a:pPr>
              <a:t>29</a:t>
            </a:fld>
            <a:endParaRPr lang="zh-CN" altLang="en-US"/>
          </a:p>
        </p:txBody>
      </p:sp>
      <p:pic>
        <p:nvPicPr>
          <p:cNvPr id="5" name="Picture 4">
            <a:extLst>
              <a:ext uri="{FF2B5EF4-FFF2-40B4-BE49-F238E27FC236}">
                <a16:creationId xmlns:a16="http://schemas.microsoft.com/office/drawing/2014/main" xmlns="" id="{7BCE9CE2-CFEA-42A4-8595-A8337081C52D}"/>
              </a:ext>
            </a:extLst>
          </p:cNvPr>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8501090" y="6143644"/>
            <a:ext cx="297867" cy="28575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6" name="TextBox 5"/>
          <p:cNvSpPr txBox="1"/>
          <p:nvPr/>
        </p:nvSpPr>
        <p:spPr>
          <a:xfrm>
            <a:off x="0" y="0"/>
            <a:ext cx="4929190" cy="521681"/>
          </a:xfrm>
          <a:prstGeom prst="rect">
            <a:avLst/>
          </a:prstGeom>
          <a:noFill/>
        </p:spPr>
        <p:txBody>
          <a:bodyPr wrap="square" rtlCol="0">
            <a:spAutoFit/>
          </a:bodyPr>
          <a:lstStyle/>
          <a:p>
            <a:pPr>
              <a:lnSpc>
                <a:spcPct val="130000"/>
              </a:lnSpc>
            </a:pPr>
            <a:r>
              <a:rPr lang="zh-CN" altLang="en-US" sz="2400" b="1" smtClean="0">
                <a:latin typeface="黑体" pitchFamily="49" charset="-122"/>
                <a:ea typeface="黑体" pitchFamily="49" charset="-122"/>
              </a:rPr>
              <a:t>可见对向观测的两个误差方程中：</a:t>
            </a:r>
            <a:endParaRPr lang="zh-CN" altLang="en-US" sz="2400" dirty="0">
              <a:latin typeface="微软雅黑" pitchFamily="34" charset="-122"/>
              <a:ea typeface="微软雅黑" pitchFamily="34" charset="-122"/>
            </a:endParaRPr>
          </a:p>
        </p:txBody>
      </p:sp>
      <p:sp>
        <p:nvSpPr>
          <p:cNvPr id="7" name="TextBox 6"/>
          <p:cNvSpPr txBox="1"/>
          <p:nvPr/>
        </p:nvSpPr>
        <p:spPr>
          <a:xfrm>
            <a:off x="4643438" y="6072206"/>
            <a:ext cx="1857388" cy="452432"/>
          </a:xfrm>
          <a:prstGeom prst="rect">
            <a:avLst/>
          </a:prstGeom>
          <a:noFill/>
        </p:spPr>
        <p:txBody>
          <a:bodyPr wrap="square" rtlCol="0">
            <a:spAutoFit/>
          </a:bodyPr>
          <a:lstStyle/>
          <a:p>
            <a:pPr>
              <a:lnSpc>
                <a:spcPct val="130000"/>
              </a:lnSpc>
            </a:pPr>
            <a:r>
              <a:rPr lang="en-US" altLang="zh-CN" b="1" smtClean="0">
                <a:solidFill>
                  <a:srgbClr val="FF0000"/>
                </a:solidFill>
                <a:latin typeface="微软雅黑" pitchFamily="34" charset="-122"/>
                <a:ea typeface="微软雅黑" pitchFamily="34" charset="-122"/>
              </a:rPr>
              <a:t>P128 </a:t>
            </a:r>
            <a:r>
              <a:rPr lang="zh-CN" altLang="en-US" b="1" smtClean="0">
                <a:solidFill>
                  <a:srgbClr val="FF0000"/>
                </a:solidFill>
                <a:latin typeface="微软雅黑" pitchFamily="34" charset="-122"/>
                <a:ea typeface="微软雅黑" pitchFamily="34" charset="-122"/>
              </a:rPr>
              <a:t>例</a:t>
            </a:r>
            <a:r>
              <a:rPr lang="en-US" altLang="zh-CN" b="1" smtClean="0">
                <a:solidFill>
                  <a:srgbClr val="FF0000"/>
                </a:solidFill>
                <a:latin typeface="微软雅黑" pitchFamily="34" charset="-122"/>
                <a:ea typeface="微软雅黑" pitchFamily="34" charset="-122"/>
              </a:rPr>
              <a:t>6-7</a:t>
            </a:r>
            <a:endParaRPr lang="zh-CN" altLang="en-US" b="1" dirty="0">
              <a:solidFill>
                <a:srgbClr val="FF0000"/>
              </a:solidFill>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3"/>
          <p:cNvSpPr>
            <a:spLocks noGrp="1" noChangeArrowheads="1"/>
          </p:cNvSpPr>
          <p:nvPr>
            <p:ph type="body" idx="1"/>
          </p:nvPr>
        </p:nvSpPr>
        <p:spPr>
          <a:xfrm>
            <a:off x="0" y="0"/>
            <a:ext cx="9144000" cy="6858000"/>
          </a:xfrm>
        </p:spPr>
        <p:txBody>
          <a:bodyPr/>
          <a:lstStyle/>
          <a:p>
            <a:pPr eaLnBrk="1" hangingPunct="1">
              <a:buNone/>
            </a:pPr>
            <a:r>
              <a:rPr lang="zh-CN" altLang="en-US" sz="2400" b="1" dirty="0" smtClean="0">
                <a:solidFill>
                  <a:schemeClr val="tx1"/>
                </a:solidFill>
                <a:latin typeface="微软雅黑" pitchFamily="34" charset="-122"/>
                <a:ea typeface="微软雅黑" pitchFamily="34" charset="-122"/>
              </a:rPr>
              <a:t>控制</a:t>
            </a:r>
            <a:r>
              <a:rPr lang="zh-CN" altLang="en-US" sz="2400" b="1" smtClean="0">
                <a:solidFill>
                  <a:schemeClr val="tx1"/>
                </a:solidFill>
                <a:latin typeface="微软雅黑" pitchFamily="34" charset="-122"/>
                <a:ea typeface="微软雅黑" pitchFamily="34" charset="-122"/>
              </a:rPr>
              <a:t>网参数个数的确定</a:t>
            </a:r>
            <a:r>
              <a:rPr lang="zh-CN" altLang="en-US" sz="2400" b="1" dirty="0" smtClean="0">
                <a:solidFill>
                  <a:schemeClr val="tx1"/>
                </a:solidFill>
                <a:latin typeface="微软雅黑" pitchFamily="34" charset="-122"/>
                <a:ea typeface="微软雅黑" pitchFamily="34" charset="-122"/>
              </a:rPr>
              <a:t>（经典平差）：</a:t>
            </a:r>
          </a:p>
          <a:p>
            <a:pPr eaLnBrk="1" hangingPunct="1">
              <a:buNone/>
            </a:pPr>
            <a:r>
              <a:rPr lang="en-US" altLang="zh-CN" sz="2400" b="1" smtClean="0">
                <a:solidFill>
                  <a:srgbClr val="00B050"/>
                </a:solidFill>
                <a:latin typeface="微软雅黑" pitchFamily="34" charset="-122"/>
                <a:ea typeface="微软雅黑" pitchFamily="34" charset="-122"/>
              </a:rPr>
              <a:t>1</a:t>
            </a:r>
            <a:r>
              <a:rPr lang="zh-CN" altLang="en-US" sz="2400" b="1" smtClean="0">
                <a:solidFill>
                  <a:srgbClr val="00B050"/>
                </a:solidFill>
                <a:latin typeface="微软雅黑" pitchFamily="34" charset="-122"/>
                <a:ea typeface="微软雅黑" pitchFamily="34" charset="-122"/>
              </a:rPr>
              <a:t>、水准网</a:t>
            </a:r>
            <a:endParaRPr lang="zh-CN" altLang="en-US" sz="2400" b="1" dirty="0" smtClean="0">
              <a:solidFill>
                <a:srgbClr val="00B050"/>
              </a:solidFill>
              <a:latin typeface="微软雅黑" pitchFamily="34" charset="-122"/>
              <a:ea typeface="微软雅黑" pitchFamily="34" charset="-122"/>
            </a:endParaRPr>
          </a:p>
          <a:p>
            <a:pPr eaLnBrk="1" hangingPunct="1">
              <a:buNone/>
            </a:pPr>
            <a:r>
              <a:rPr lang="en-US" altLang="zh-CN" sz="2400" smtClean="0">
                <a:solidFill>
                  <a:schemeClr val="tx1"/>
                </a:solidFill>
                <a:latin typeface="微软雅黑" pitchFamily="34" charset="-122"/>
                <a:ea typeface="微软雅黑" pitchFamily="34" charset="-122"/>
              </a:rPr>
              <a:t>  1</a:t>
            </a:r>
            <a:r>
              <a:rPr lang="zh-CN" altLang="en-US" sz="2400" smtClean="0">
                <a:solidFill>
                  <a:schemeClr val="tx1"/>
                </a:solidFill>
                <a:latin typeface="微软雅黑" pitchFamily="34" charset="-122"/>
                <a:ea typeface="微软雅黑" pitchFamily="34" charset="-122"/>
              </a:rPr>
              <a:t>）</a:t>
            </a:r>
            <a:r>
              <a:rPr lang="zh-CN" altLang="zh-CN" sz="2400" dirty="0" smtClean="0">
                <a:solidFill>
                  <a:schemeClr val="tx1"/>
                </a:solidFill>
                <a:latin typeface="微软雅黑" pitchFamily="34" charset="-122"/>
                <a:ea typeface="微软雅黑" pitchFamily="34" charset="-122"/>
              </a:rPr>
              <a:t>网中有已知点时，</a:t>
            </a:r>
            <a:r>
              <a:rPr lang="en-US" altLang="zh-CN" sz="2400" i="1" dirty="0" smtClean="0">
                <a:solidFill>
                  <a:schemeClr val="tx1"/>
                </a:solidFill>
                <a:latin typeface="微软雅黑" pitchFamily="34" charset="-122"/>
                <a:ea typeface="微软雅黑" pitchFamily="34" charset="-122"/>
              </a:rPr>
              <a:t>t </a:t>
            </a:r>
            <a:r>
              <a:rPr lang="en-US" altLang="zh-CN" sz="2400" dirty="0" smtClean="0">
                <a:solidFill>
                  <a:schemeClr val="tx1"/>
                </a:solidFill>
                <a:latin typeface="微软雅黑" pitchFamily="34" charset="-122"/>
                <a:ea typeface="微软雅黑" pitchFamily="34" charset="-122"/>
              </a:rPr>
              <a:t>= </a:t>
            </a:r>
            <a:r>
              <a:rPr lang="zh-CN" altLang="en-US" sz="2400" dirty="0" smtClean="0">
                <a:solidFill>
                  <a:schemeClr val="tx1"/>
                </a:solidFill>
                <a:latin typeface="微软雅黑" pitchFamily="34" charset="-122"/>
                <a:ea typeface="微软雅黑" pitchFamily="34" charset="-122"/>
              </a:rPr>
              <a:t>待定点</a:t>
            </a:r>
            <a:r>
              <a:rPr lang="zh-CN" altLang="en-US" sz="2400" smtClean="0">
                <a:solidFill>
                  <a:schemeClr val="tx1"/>
                </a:solidFill>
                <a:latin typeface="微软雅黑" pitchFamily="34" charset="-122"/>
                <a:ea typeface="微软雅黑" pitchFamily="34" charset="-122"/>
              </a:rPr>
              <a:t>个数  </a:t>
            </a:r>
            <a:r>
              <a:rPr lang="en-US" altLang="zh-CN" sz="2400" i="1" smtClean="0">
                <a:solidFill>
                  <a:schemeClr val="tx1"/>
                </a:solidFill>
                <a:latin typeface="微软雅黑" pitchFamily="34" charset="-122"/>
                <a:ea typeface="微软雅黑" pitchFamily="34" charset="-122"/>
              </a:rPr>
              <a:t>t</a:t>
            </a:r>
            <a:r>
              <a:rPr lang="en-US" altLang="zh-CN" sz="2400" smtClean="0">
                <a:solidFill>
                  <a:schemeClr val="tx1"/>
                </a:solidFill>
                <a:latin typeface="微软雅黑" pitchFamily="34" charset="-122"/>
                <a:ea typeface="微软雅黑" pitchFamily="34" charset="-122"/>
              </a:rPr>
              <a:t>&lt;</a:t>
            </a:r>
            <a:r>
              <a:rPr lang="en-US" altLang="zh-CN" sz="2400" i="1" smtClean="0">
                <a:solidFill>
                  <a:schemeClr val="tx1"/>
                </a:solidFill>
                <a:latin typeface="微软雅黑" pitchFamily="34" charset="-122"/>
                <a:ea typeface="微软雅黑" pitchFamily="34" charset="-122"/>
              </a:rPr>
              <a:t>n</a:t>
            </a:r>
            <a:r>
              <a:rPr lang="zh-CN" altLang="en-US" sz="2400" smtClean="0">
                <a:solidFill>
                  <a:schemeClr val="tx1"/>
                </a:solidFill>
                <a:latin typeface="微软雅黑" pitchFamily="34" charset="-122"/>
                <a:ea typeface="微软雅黑" pitchFamily="34" charset="-122"/>
              </a:rPr>
              <a:t>。</a:t>
            </a:r>
            <a:r>
              <a:rPr lang="en-US" altLang="zh-CN" sz="2400" i="1" smtClean="0">
                <a:solidFill>
                  <a:schemeClr val="tx1"/>
                </a:solidFill>
                <a:latin typeface="微软雅黑" pitchFamily="34" charset="-122"/>
                <a:ea typeface="微软雅黑" pitchFamily="34" charset="-122"/>
              </a:rPr>
              <a:t> </a:t>
            </a:r>
            <a:r>
              <a:rPr lang="en-US" altLang="zh-CN" sz="2400" smtClean="0">
                <a:solidFill>
                  <a:schemeClr val="tx1"/>
                </a:solidFill>
                <a:latin typeface="微软雅黑" pitchFamily="34" charset="-122"/>
                <a:ea typeface="微软雅黑" pitchFamily="34" charset="-122"/>
              </a:rPr>
              <a:t>    </a:t>
            </a:r>
            <a:endParaRPr lang="en-US" altLang="zh-CN" sz="2400" dirty="0" smtClean="0">
              <a:solidFill>
                <a:schemeClr val="tx1"/>
              </a:solidFill>
              <a:latin typeface="微软雅黑" pitchFamily="34" charset="-122"/>
              <a:ea typeface="微软雅黑" pitchFamily="34" charset="-122"/>
            </a:endParaRPr>
          </a:p>
          <a:p>
            <a:pPr eaLnBrk="1" hangingPunct="1">
              <a:buNone/>
            </a:pPr>
            <a:r>
              <a:rPr lang="en-US" altLang="zh-CN" sz="2400" smtClean="0">
                <a:solidFill>
                  <a:schemeClr val="tx1"/>
                </a:solidFill>
                <a:latin typeface="微软雅黑" pitchFamily="34" charset="-122"/>
                <a:ea typeface="微软雅黑" pitchFamily="34" charset="-122"/>
              </a:rPr>
              <a:t>  2</a:t>
            </a:r>
            <a:r>
              <a:rPr lang="zh-CN" altLang="en-US" sz="2400" smtClean="0">
                <a:solidFill>
                  <a:schemeClr val="tx1"/>
                </a:solidFill>
                <a:latin typeface="微软雅黑" pitchFamily="34" charset="-122"/>
                <a:ea typeface="微软雅黑" pitchFamily="34" charset="-122"/>
              </a:rPr>
              <a:t>）</a:t>
            </a:r>
            <a:r>
              <a:rPr lang="zh-CN" altLang="zh-CN" sz="2400" dirty="0" smtClean="0">
                <a:solidFill>
                  <a:schemeClr val="tx1"/>
                </a:solidFill>
                <a:latin typeface="微软雅黑" pitchFamily="34" charset="-122"/>
                <a:ea typeface="微软雅黑" pitchFamily="34" charset="-122"/>
              </a:rPr>
              <a:t>网中</a:t>
            </a:r>
            <a:r>
              <a:rPr lang="zh-CN" altLang="en-US" sz="2400" dirty="0" smtClean="0">
                <a:solidFill>
                  <a:schemeClr val="tx1"/>
                </a:solidFill>
                <a:latin typeface="微软雅黑" pitchFamily="34" charset="-122"/>
                <a:ea typeface="微软雅黑" pitchFamily="34" charset="-122"/>
              </a:rPr>
              <a:t>无</a:t>
            </a:r>
            <a:r>
              <a:rPr lang="zh-CN" altLang="zh-CN" sz="2400" dirty="0" smtClean="0">
                <a:solidFill>
                  <a:schemeClr val="tx1"/>
                </a:solidFill>
                <a:latin typeface="微软雅黑" pitchFamily="34" charset="-122"/>
                <a:ea typeface="微软雅黑" pitchFamily="34" charset="-122"/>
              </a:rPr>
              <a:t>已知点时，应假设一点高程已知。即</a:t>
            </a:r>
          </a:p>
          <a:p>
            <a:pPr eaLnBrk="1" hangingPunct="1">
              <a:buNone/>
            </a:pPr>
            <a:r>
              <a:rPr lang="zh-CN" altLang="zh-CN" sz="2400" dirty="0" smtClean="0">
                <a:solidFill>
                  <a:schemeClr val="tx1"/>
                </a:solidFill>
                <a:latin typeface="微软雅黑" pitchFamily="34" charset="-122"/>
                <a:ea typeface="微软雅黑" pitchFamily="34" charset="-122"/>
              </a:rPr>
              <a:t>   </a:t>
            </a:r>
            <a:r>
              <a:rPr lang="en-US" altLang="zh-CN" sz="2400" dirty="0" smtClean="0">
                <a:solidFill>
                  <a:schemeClr val="tx1"/>
                </a:solidFill>
                <a:latin typeface="微软雅黑" pitchFamily="34" charset="-122"/>
                <a:ea typeface="微软雅黑" pitchFamily="34" charset="-122"/>
              </a:rPr>
              <a:t>          </a:t>
            </a:r>
            <a:r>
              <a:rPr lang="zh-CN" altLang="zh-CN" sz="2400" dirty="0" smtClean="0">
                <a:solidFill>
                  <a:schemeClr val="tx1"/>
                </a:solidFill>
                <a:latin typeface="微软雅黑" pitchFamily="34" charset="-122"/>
                <a:ea typeface="微软雅黑" pitchFamily="34" charset="-122"/>
              </a:rPr>
              <a:t> </a:t>
            </a:r>
            <a:r>
              <a:rPr lang="en-US" altLang="zh-CN" sz="2400" i="1" dirty="0" smtClean="0">
                <a:solidFill>
                  <a:schemeClr val="tx1"/>
                </a:solidFill>
                <a:latin typeface="微软雅黑" pitchFamily="34" charset="-122"/>
                <a:ea typeface="微软雅黑" pitchFamily="34" charset="-122"/>
              </a:rPr>
              <a:t>t</a:t>
            </a:r>
            <a:r>
              <a:rPr lang="en-US" altLang="zh-CN" sz="2400" dirty="0" smtClean="0">
                <a:solidFill>
                  <a:schemeClr val="tx1"/>
                </a:solidFill>
                <a:latin typeface="微软雅黑" pitchFamily="34" charset="-122"/>
                <a:ea typeface="微软雅黑" pitchFamily="34" charset="-122"/>
              </a:rPr>
              <a:t>=</a:t>
            </a:r>
            <a:r>
              <a:rPr lang="en-US" altLang="zh-CN" sz="2400" i="1" dirty="0" smtClean="0">
                <a:solidFill>
                  <a:schemeClr val="tx1"/>
                </a:solidFill>
                <a:latin typeface="微软雅黑" pitchFamily="34" charset="-122"/>
                <a:ea typeface="微软雅黑" pitchFamily="34" charset="-122"/>
              </a:rPr>
              <a:t>m -</a:t>
            </a:r>
            <a:r>
              <a:rPr lang="zh-CN" altLang="en-US" sz="2400" i="1" dirty="0" smtClean="0">
                <a:solidFill>
                  <a:schemeClr val="tx1"/>
                </a:solidFill>
                <a:latin typeface="微软雅黑" pitchFamily="34" charset="-122"/>
                <a:ea typeface="微软雅黑" pitchFamily="34" charset="-122"/>
              </a:rPr>
              <a:t> </a:t>
            </a:r>
            <a:r>
              <a:rPr lang="en-US" altLang="zh-CN" sz="2400" dirty="0" smtClean="0">
                <a:solidFill>
                  <a:schemeClr val="tx1"/>
                </a:solidFill>
                <a:latin typeface="微软雅黑" pitchFamily="34" charset="-122"/>
                <a:ea typeface="微软雅黑" pitchFamily="34" charset="-122"/>
              </a:rPr>
              <a:t>1</a:t>
            </a:r>
            <a:r>
              <a:rPr lang="en-US" altLang="zh-CN" sz="2400" i="1" dirty="0" smtClean="0">
                <a:solidFill>
                  <a:schemeClr val="tx1"/>
                </a:solidFill>
                <a:latin typeface="微软雅黑" pitchFamily="34" charset="-122"/>
                <a:ea typeface="微软雅黑" pitchFamily="34" charset="-122"/>
              </a:rPr>
              <a:t>  </a:t>
            </a:r>
            <a:r>
              <a:rPr lang="zh-CN" altLang="en-US" sz="2400" i="1" dirty="0" smtClean="0">
                <a:solidFill>
                  <a:schemeClr val="tx1"/>
                </a:solidFill>
                <a:latin typeface="微软雅黑" pitchFamily="34" charset="-122"/>
                <a:ea typeface="微软雅黑" pitchFamily="34" charset="-122"/>
              </a:rPr>
              <a:t>，</a:t>
            </a:r>
            <a:r>
              <a:rPr lang="en-US" altLang="zh-CN" sz="2400" i="1" dirty="0" smtClean="0">
                <a:solidFill>
                  <a:schemeClr val="tx1"/>
                </a:solidFill>
                <a:latin typeface="微软雅黑" pitchFamily="34" charset="-122"/>
                <a:ea typeface="微软雅黑" pitchFamily="34" charset="-122"/>
              </a:rPr>
              <a:t>    m</a:t>
            </a:r>
            <a:r>
              <a:rPr lang="zh-CN" altLang="en-US" sz="2400" dirty="0" smtClean="0">
                <a:solidFill>
                  <a:schemeClr val="tx1"/>
                </a:solidFill>
                <a:latin typeface="微软雅黑" pitchFamily="34" charset="-122"/>
                <a:ea typeface="微软雅黑" pitchFamily="34" charset="-122"/>
              </a:rPr>
              <a:t>－</a:t>
            </a:r>
            <a:r>
              <a:rPr lang="en-US" altLang="zh-CN" sz="2400" dirty="0" smtClean="0">
                <a:solidFill>
                  <a:schemeClr val="tx1"/>
                </a:solidFill>
                <a:latin typeface="微软雅黑" pitchFamily="34" charset="-122"/>
                <a:ea typeface="微软雅黑" pitchFamily="34" charset="-122"/>
              </a:rPr>
              <a:t>-</a:t>
            </a:r>
            <a:r>
              <a:rPr lang="zh-CN" altLang="en-US" sz="2400" dirty="0" smtClean="0">
                <a:solidFill>
                  <a:schemeClr val="tx1"/>
                </a:solidFill>
                <a:latin typeface="微软雅黑" pitchFamily="34" charset="-122"/>
                <a:ea typeface="微软雅黑" pitchFamily="34" charset="-122"/>
              </a:rPr>
              <a:t>网中</a:t>
            </a:r>
            <a:r>
              <a:rPr lang="zh-CN" altLang="zh-CN" sz="2400" smtClean="0">
                <a:solidFill>
                  <a:schemeClr val="tx1"/>
                </a:solidFill>
                <a:latin typeface="微软雅黑" pitchFamily="34" charset="-122"/>
                <a:ea typeface="微软雅黑" pitchFamily="34" charset="-122"/>
              </a:rPr>
              <a:t>待定点数</a:t>
            </a:r>
            <a:r>
              <a:rPr lang="zh-CN" altLang="en-US" sz="2400" smtClean="0">
                <a:solidFill>
                  <a:schemeClr val="tx1"/>
                </a:solidFill>
                <a:latin typeface="微软雅黑" pitchFamily="34" charset="-122"/>
                <a:ea typeface="微软雅黑" pitchFamily="34" charset="-122"/>
              </a:rPr>
              <a:t>，</a:t>
            </a:r>
            <a:r>
              <a:rPr lang="en-US" altLang="zh-CN" sz="2400" i="1" smtClean="0">
                <a:solidFill>
                  <a:schemeClr val="tx1"/>
                </a:solidFill>
                <a:latin typeface="微软雅黑" pitchFamily="34" charset="-122"/>
                <a:ea typeface="微软雅黑" pitchFamily="34" charset="-122"/>
              </a:rPr>
              <a:t>m&lt;n</a:t>
            </a:r>
            <a:r>
              <a:rPr lang="zh-CN" altLang="en-US" sz="2400" smtClean="0">
                <a:solidFill>
                  <a:schemeClr val="tx1"/>
                </a:solidFill>
                <a:latin typeface="微软雅黑" pitchFamily="34" charset="-122"/>
                <a:ea typeface="微软雅黑" pitchFamily="34" charset="-122"/>
              </a:rPr>
              <a:t>。</a:t>
            </a:r>
            <a:endParaRPr lang="en-US" altLang="zh-CN" sz="2400" dirty="0" smtClean="0">
              <a:solidFill>
                <a:schemeClr val="tx1"/>
              </a:solidFill>
              <a:latin typeface="微软雅黑" pitchFamily="34" charset="-122"/>
              <a:ea typeface="微软雅黑" pitchFamily="34" charset="-122"/>
            </a:endParaRPr>
          </a:p>
          <a:p>
            <a:pPr eaLnBrk="1" hangingPunct="1">
              <a:buNone/>
            </a:pPr>
            <a:r>
              <a:rPr lang="en-US" altLang="zh-CN" b="1" dirty="0" smtClean="0">
                <a:solidFill>
                  <a:srgbClr val="996600"/>
                </a:solidFill>
                <a:latin typeface="微软雅黑" pitchFamily="34" charset="-122"/>
                <a:ea typeface="微软雅黑" pitchFamily="34" charset="-122"/>
              </a:rPr>
              <a:t>  </a:t>
            </a:r>
            <a:r>
              <a:rPr lang="zh-CN" altLang="zh-CN" sz="2400" b="1" dirty="0" smtClean="0">
                <a:solidFill>
                  <a:schemeClr val="tx1"/>
                </a:solidFill>
                <a:latin typeface="微软雅黑" pitchFamily="34" charset="-122"/>
                <a:ea typeface="微软雅黑" pitchFamily="34" charset="-122"/>
              </a:rPr>
              <a:t>若选定高差为参数时，所选高差不可形成一个闭合环</a:t>
            </a:r>
            <a:r>
              <a:rPr lang="zh-CN" altLang="en-US" sz="2400" b="1" dirty="0" smtClean="0">
                <a:solidFill>
                  <a:schemeClr val="tx1"/>
                </a:solidFill>
                <a:latin typeface="微软雅黑" pitchFamily="34" charset="-122"/>
                <a:ea typeface="微软雅黑" pitchFamily="34" charset="-122"/>
              </a:rPr>
              <a:t>（产生相关）</a:t>
            </a:r>
            <a:r>
              <a:rPr lang="zh-CN" altLang="zh-CN" sz="2400" b="1" dirty="0" smtClean="0">
                <a:solidFill>
                  <a:schemeClr val="tx1"/>
                </a:solidFill>
                <a:latin typeface="微软雅黑" pitchFamily="34" charset="-122"/>
                <a:ea typeface="微软雅黑" pitchFamily="34" charset="-122"/>
              </a:rPr>
              <a:t>。</a:t>
            </a:r>
          </a:p>
          <a:p>
            <a:pPr eaLnBrk="1" hangingPunct="1">
              <a:buNone/>
            </a:pPr>
            <a:r>
              <a:rPr lang="en-US" altLang="zh-CN" sz="2400" b="1" smtClean="0">
                <a:solidFill>
                  <a:srgbClr val="00B050"/>
                </a:solidFill>
                <a:latin typeface="微软雅黑" pitchFamily="34" charset="-122"/>
                <a:ea typeface="微软雅黑" pitchFamily="34" charset="-122"/>
              </a:rPr>
              <a:t>2</a:t>
            </a:r>
            <a:r>
              <a:rPr lang="zh-CN" altLang="en-US" sz="2400" b="1" smtClean="0">
                <a:solidFill>
                  <a:srgbClr val="00B050"/>
                </a:solidFill>
                <a:latin typeface="微软雅黑" pitchFamily="34" charset="-122"/>
                <a:ea typeface="微软雅黑" pitchFamily="34" charset="-122"/>
              </a:rPr>
              <a:t>、</a:t>
            </a:r>
            <a:r>
              <a:rPr lang="zh-CN" altLang="zh-CN" sz="2400" b="1" smtClean="0">
                <a:solidFill>
                  <a:srgbClr val="00B050"/>
                </a:solidFill>
                <a:latin typeface="微软雅黑" pitchFamily="34" charset="-122"/>
                <a:ea typeface="微软雅黑" pitchFamily="34" charset="-122"/>
              </a:rPr>
              <a:t>测站</a:t>
            </a:r>
            <a:r>
              <a:rPr lang="zh-CN" altLang="zh-CN" sz="2400" b="1" dirty="0" smtClean="0">
                <a:solidFill>
                  <a:srgbClr val="00B050"/>
                </a:solidFill>
                <a:latin typeface="微软雅黑" pitchFamily="34" charset="-122"/>
                <a:ea typeface="微软雅黑" pitchFamily="34" charset="-122"/>
              </a:rPr>
              <a:t>平差</a:t>
            </a:r>
          </a:p>
          <a:p>
            <a:pPr eaLnBrk="1" hangingPunct="1">
              <a:buNone/>
            </a:pPr>
            <a:r>
              <a:rPr lang="en-US" altLang="zh-CN" sz="2400" smtClean="0">
                <a:solidFill>
                  <a:schemeClr val="tx1"/>
                </a:solidFill>
                <a:latin typeface="微软雅黑" pitchFamily="34" charset="-122"/>
                <a:ea typeface="微软雅黑" pitchFamily="34" charset="-122"/>
              </a:rPr>
              <a:t>  1</a:t>
            </a:r>
            <a:r>
              <a:rPr lang="zh-CN" altLang="en-US" sz="2400" smtClean="0">
                <a:solidFill>
                  <a:schemeClr val="tx1"/>
                </a:solidFill>
                <a:latin typeface="微软雅黑" pitchFamily="34" charset="-122"/>
                <a:ea typeface="微软雅黑" pitchFamily="34" charset="-122"/>
              </a:rPr>
              <a:t>）</a:t>
            </a:r>
            <a:r>
              <a:rPr lang="zh-CN" altLang="zh-CN" sz="2400" dirty="0" smtClean="0">
                <a:solidFill>
                  <a:schemeClr val="tx1"/>
                </a:solidFill>
                <a:latin typeface="微软雅黑" pitchFamily="34" charset="-122"/>
                <a:ea typeface="微软雅黑" pitchFamily="34" charset="-122"/>
              </a:rPr>
              <a:t>有已知方向时，</a:t>
            </a:r>
            <a:r>
              <a:rPr lang="en-US" altLang="zh-CN" sz="2400" dirty="0" smtClean="0">
                <a:solidFill>
                  <a:schemeClr val="tx1"/>
                </a:solidFill>
                <a:latin typeface="微软雅黑" pitchFamily="34" charset="-122"/>
                <a:ea typeface="微软雅黑" pitchFamily="34" charset="-122"/>
              </a:rPr>
              <a:t>t</a:t>
            </a:r>
            <a:r>
              <a:rPr lang="zh-CN" altLang="en-US" sz="2400" dirty="0" smtClean="0">
                <a:solidFill>
                  <a:schemeClr val="tx1"/>
                </a:solidFill>
                <a:latin typeface="微软雅黑" pitchFamily="34" charset="-122"/>
                <a:ea typeface="微软雅黑" pitchFamily="34" charset="-122"/>
              </a:rPr>
              <a:t>＝</a:t>
            </a:r>
            <a:r>
              <a:rPr lang="zh-CN" altLang="zh-CN" sz="2400" dirty="0" smtClean="0">
                <a:solidFill>
                  <a:schemeClr val="tx1"/>
                </a:solidFill>
                <a:latin typeface="微软雅黑" pitchFamily="34" charset="-122"/>
                <a:ea typeface="微软雅黑" pitchFamily="34" charset="-122"/>
              </a:rPr>
              <a:t>未知方向数</a:t>
            </a:r>
          </a:p>
          <a:p>
            <a:pPr eaLnBrk="1" hangingPunct="1">
              <a:buNone/>
            </a:pPr>
            <a:r>
              <a:rPr lang="en-US" altLang="zh-CN" sz="2400" smtClean="0">
                <a:solidFill>
                  <a:schemeClr val="tx1"/>
                </a:solidFill>
                <a:latin typeface="微软雅黑" pitchFamily="34" charset="-122"/>
                <a:ea typeface="微软雅黑" pitchFamily="34" charset="-122"/>
              </a:rPr>
              <a:t>  2</a:t>
            </a:r>
            <a:r>
              <a:rPr lang="zh-CN" altLang="en-US" sz="2400" smtClean="0">
                <a:solidFill>
                  <a:schemeClr val="tx1"/>
                </a:solidFill>
                <a:latin typeface="微软雅黑" pitchFamily="34" charset="-122"/>
                <a:ea typeface="微软雅黑" pitchFamily="34" charset="-122"/>
              </a:rPr>
              <a:t>）</a:t>
            </a:r>
            <a:r>
              <a:rPr lang="zh-CN" altLang="zh-CN" sz="2400" dirty="0" smtClean="0">
                <a:solidFill>
                  <a:schemeClr val="tx1"/>
                </a:solidFill>
                <a:latin typeface="微软雅黑" pitchFamily="34" charset="-122"/>
                <a:ea typeface="微软雅黑" pitchFamily="34" charset="-122"/>
              </a:rPr>
              <a:t>无已知方向时， </a:t>
            </a:r>
            <a:r>
              <a:rPr lang="en-US" altLang="zh-CN" sz="2400" dirty="0" smtClean="0">
                <a:solidFill>
                  <a:schemeClr val="tx1"/>
                </a:solidFill>
                <a:latin typeface="微软雅黑" pitchFamily="34" charset="-122"/>
                <a:ea typeface="微软雅黑" pitchFamily="34" charset="-122"/>
              </a:rPr>
              <a:t>t</a:t>
            </a:r>
            <a:r>
              <a:rPr lang="zh-CN" altLang="en-US" sz="2400" dirty="0" smtClean="0">
                <a:solidFill>
                  <a:schemeClr val="tx1"/>
                </a:solidFill>
                <a:latin typeface="微软雅黑" pitchFamily="34" charset="-122"/>
                <a:ea typeface="微软雅黑" pitchFamily="34" charset="-122"/>
              </a:rPr>
              <a:t>＝</a:t>
            </a:r>
            <a:r>
              <a:rPr lang="zh-CN" altLang="zh-CN" sz="2400" dirty="0" smtClean="0">
                <a:solidFill>
                  <a:schemeClr val="tx1"/>
                </a:solidFill>
                <a:latin typeface="微软雅黑" pitchFamily="34" charset="-122"/>
                <a:ea typeface="微软雅黑" pitchFamily="34" charset="-122"/>
              </a:rPr>
              <a:t>未知方向数－1</a:t>
            </a:r>
            <a:endParaRPr lang="en-US" altLang="zh-CN" sz="2400" dirty="0" smtClean="0">
              <a:solidFill>
                <a:schemeClr val="tx1"/>
              </a:solidFill>
              <a:latin typeface="微软雅黑" pitchFamily="34" charset="-122"/>
              <a:ea typeface="微软雅黑" pitchFamily="34" charset="-122"/>
            </a:endParaRPr>
          </a:p>
        </p:txBody>
      </p:sp>
      <p:pic>
        <p:nvPicPr>
          <p:cNvPr id="3" name="Picture 4">
            <a:extLst>
              <a:ext uri="{FF2B5EF4-FFF2-40B4-BE49-F238E27FC236}">
                <a16:creationId xmlns:a16="http://schemas.microsoft.com/office/drawing/2014/main" xmlns="" id="{7BCE9CE2-CFEA-42A4-8595-A8337081C52D}"/>
              </a:ext>
            </a:extLst>
          </p:cNvPr>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501090" y="6143644"/>
            <a:ext cx="297867" cy="28575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4" name="灯片编号占位符 3"/>
          <p:cNvSpPr>
            <a:spLocks noGrp="1"/>
          </p:cNvSpPr>
          <p:nvPr>
            <p:ph type="sldNum" sz="quarter" idx="12"/>
          </p:nvPr>
        </p:nvSpPr>
        <p:spPr/>
        <p:txBody>
          <a:bodyPr/>
          <a:lstStyle/>
          <a:p>
            <a:pPr>
              <a:defRPr/>
            </a:pPr>
            <a:fld id="{7E4690C5-E9ED-4F00-BB42-B2796919A211}" type="slidenum">
              <a:rPr lang="zh-CN" altLang="en-US" smtClean="0"/>
              <a:pPr>
                <a:defRPr/>
              </a:pPr>
              <a:t>3</a:t>
            </a:fld>
            <a:endParaRPr lang="zh-CN" alt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2"/>
          <p:cNvSpPr>
            <a:spLocks noGrp="1" noChangeArrowheads="1"/>
          </p:cNvSpPr>
          <p:nvPr>
            <p:ph type="title"/>
          </p:nvPr>
        </p:nvSpPr>
        <p:spPr>
          <a:xfrm>
            <a:off x="0" y="142852"/>
            <a:ext cx="8316913" cy="404813"/>
          </a:xfrm>
        </p:spPr>
        <p:txBody>
          <a:bodyPr/>
          <a:lstStyle/>
          <a:p>
            <a:pPr algn="l" eaLnBrk="1" hangingPunct="1"/>
            <a:r>
              <a:rPr lang="zh-CN" altLang="en-US" sz="2800" b="1" dirty="0" smtClean="0">
                <a:solidFill>
                  <a:srgbClr val="7030A0"/>
                </a:solidFill>
                <a:latin typeface="微软雅黑" pitchFamily="34" charset="-122"/>
                <a:ea typeface="微软雅黑" pitchFamily="34" charset="-122"/>
              </a:rPr>
              <a:t>用前方交会公式计算参数（坐标）近似值</a:t>
            </a:r>
          </a:p>
        </p:txBody>
      </p:sp>
      <p:sp>
        <p:nvSpPr>
          <p:cNvPr id="26628" name="Rectangle 3"/>
          <p:cNvSpPr>
            <a:spLocks noGrp="1" noChangeArrowheads="1"/>
          </p:cNvSpPr>
          <p:nvPr>
            <p:ph type="body" idx="1"/>
          </p:nvPr>
        </p:nvSpPr>
        <p:spPr>
          <a:xfrm>
            <a:off x="0" y="685800"/>
            <a:ext cx="9144000" cy="6172200"/>
          </a:xfrm>
        </p:spPr>
        <p:txBody>
          <a:bodyPr/>
          <a:lstStyle/>
          <a:p>
            <a:pPr eaLnBrk="1" hangingPunct="1">
              <a:buNone/>
            </a:pPr>
            <a:r>
              <a:rPr lang="en-US" altLang="zh-CN" dirty="0" smtClean="0"/>
              <a:t> </a:t>
            </a:r>
          </a:p>
        </p:txBody>
      </p:sp>
      <p:graphicFrame>
        <p:nvGraphicFramePr>
          <p:cNvPr id="26626" name="Object 4"/>
          <p:cNvGraphicFramePr>
            <a:graphicFrameLocks noChangeAspect="1"/>
          </p:cNvGraphicFramePr>
          <p:nvPr/>
        </p:nvGraphicFramePr>
        <p:xfrm>
          <a:off x="142844" y="785794"/>
          <a:ext cx="5991907" cy="5907110"/>
        </p:xfrm>
        <a:graphic>
          <a:graphicData uri="http://schemas.openxmlformats.org/presentationml/2006/ole">
            <p:oleObj spid="_x0000_s87042" name="公式" r:id="rId3" imgW="3085920" imgH="2971800" progId="Equation.3">
              <p:embed/>
            </p:oleObj>
          </a:graphicData>
        </a:graphic>
      </p:graphicFrame>
      <p:sp>
        <p:nvSpPr>
          <p:cNvPr id="26629" name="AutoShape 5"/>
          <p:cNvSpPr>
            <a:spLocks noChangeArrowheads="1"/>
          </p:cNvSpPr>
          <p:nvPr/>
        </p:nvSpPr>
        <p:spPr bwMode="auto">
          <a:xfrm>
            <a:off x="6553200" y="2971800"/>
            <a:ext cx="228600" cy="152400"/>
          </a:xfrm>
          <a:prstGeom prst="flowChartExtract">
            <a:avLst/>
          </a:prstGeom>
          <a:solidFill>
            <a:schemeClr val="accent1"/>
          </a:solidFill>
          <a:ln w="9525">
            <a:solidFill>
              <a:schemeClr val="tx1"/>
            </a:solidFill>
            <a:miter lim="800000"/>
            <a:headEnd/>
            <a:tailEnd/>
          </a:ln>
        </p:spPr>
        <p:txBody>
          <a:bodyPr wrap="none" anchor="ctr"/>
          <a:lstStyle/>
          <a:p>
            <a:endParaRPr lang="zh-CN" altLang="en-US"/>
          </a:p>
        </p:txBody>
      </p:sp>
      <p:sp>
        <p:nvSpPr>
          <p:cNvPr id="26630" name="AutoShape 6"/>
          <p:cNvSpPr>
            <a:spLocks noChangeArrowheads="1"/>
          </p:cNvSpPr>
          <p:nvPr/>
        </p:nvSpPr>
        <p:spPr bwMode="auto">
          <a:xfrm>
            <a:off x="8458200" y="2895600"/>
            <a:ext cx="228600" cy="152400"/>
          </a:xfrm>
          <a:prstGeom prst="flowChartExtract">
            <a:avLst/>
          </a:prstGeom>
          <a:solidFill>
            <a:schemeClr val="accent1"/>
          </a:solidFill>
          <a:ln w="9525">
            <a:solidFill>
              <a:schemeClr val="tx1"/>
            </a:solidFill>
            <a:miter lim="800000"/>
            <a:headEnd/>
            <a:tailEnd/>
          </a:ln>
        </p:spPr>
        <p:txBody>
          <a:bodyPr wrap="none" anchor="ctr"/>
          <a:lstStyle/>
          <a:p>
            <a:endParaRPr lang="zh-CN" altLang="en-US"/>
          </a:p>
        </p:txBody>
      </p:sp>
      <p:sp>
        <p:nvSpPr>
          <p:cNvPr id="26631" name="Line 9"/>
          <p:cNvSpPr>
            <a:spLocks noChangeShapeType="1"/>
          </p:cNvSpPr>
          <p:nvPr/>
        </p:nvSpPr>
        <p:spPr bwMode="auto">
          <a:xfrm flipV="1">
            <a:off x="6705600" y="2971800"/>
            <a:ext cx="1828800" cy="76200"/>
          </a:xfrm>
          <a:prstGeom prst="line">
            <a:avLst/>
          </a:prstGeom>
          <a:noFill/>
          <a:ln w="9525">
            <a:solidFill>
              <a:schemeClr val="tx1"/>
            </a:solidFill>
            <a:round/>
            <a:headEnd/>
            <a:tailEnd/>
          </a:ln>
        </p:spPr>
        <p:txBody>
          <a:bodyPr wrap="none" anchor="ctr"/>
          <a:lstStyle/>
          <a:p>
            <a:endParaRPr lang="zh-CN" altLang="en-US"/>
          </a:p>
        </p:txBody>
      </p:sp>
      <p:sp>
        <p:nvSpPr>
          <p:cNvPr id="26632" name="Line 10"/>
          <p:cNvSpPr>
            <a:spLocks noChangeShapeType="1"/>
          </p:cNvSpPr>
          <p:nvPr/>
        </p:nvSpPr>
        <p:spPr bwMode="auto">
          <a:xfrm flipV="1">
            <a:off x="6781800" y="3048000"/>
            <a:ext cx="1905000" cy="76200"/>
          </a:xfrm>
          <a:prstGeom prst="line">
            <a:avLst/>
          </a:prstGeom>
          <a:noFill/>
          <a:ln w="9525">
            <a:solidFill>
              <a:schemeClr val="tx1"/>
            </a:solidFill>
            <a:round/>
            <a:headEnd/>
            <a:tailEnd/>
          </a:ln>
        </p:spPr>
        <p:txBody>
          <a:bodyPr wrap="none" anchor="ctr"/>
          <a:lstStyle/>
          <a:p>
            <a:endParaRPr lang="zh-CN" altLang="en-US"/>
          </a:p>
        </p:txBody>
      </p:sp>
      <p:sp>
        <p:nvSpPr>
          <p:cNvPr id="26633" name="AutoShape 11"/>
          <p:cNvSpPr>
            <a:spLocks noChangeArrowheads="1"/>
          </p:cNvSpPr>
          <p:nvPr/>
        </p:nvSpPr>
        <p:spPr bwMode="auto">
          <a:xfrm>
            <a:off x="7524748" y="1528762"/>
            <a:ext cx="119039" cy="109551"/>
          </a:xfrm>
          <a:prstGeom prst="flowChartConnector">
            <a:avLst/>
          </a:prstGeom>
          <a:solidFill>
            <a:schemeClr val="accent1"/>
          </a:solidFill>
          <a:ln w="9525">
            <a:solidFill>
              <a:schemeClr val="tx1"/>
            </a:solidFill>
            <a:round/>
            <a:headEnd/>
            <a:tailEnd/>
          </a:ln>
        </p:spPr>
        <p:txBody>
          <a:bodyPr wrap="none" anchor="ctr"/>
          <a:lstStyle/>
          <a:p>
            <a:endParaRPr lang="zh-CN" altLang="en-US"/>
          </a:p>
        </p:txBody>
      </p:sp>
      <p:sp>
        <p:nvSpPr>
          <p:cNvPr id="26634" name="Line 12"/>
          <p:cNvSpPr>
            <a:spLocks noChangeShapeType="1"/>
          </p:cNvSpPr>
          <p:nvPr/>
        </p:nvSpPr>
        <p:spPr bwMode="auto">
          <a:xfrm flipH="1">
            <a:off x="6705600" y="1600200"/>
            <a:ext cx="838200" cy="1447800"/>
          </a:xfrm>
          <a:prstGeom prst="line">
            <a:avLst/>
          </a:prstGeom>
          <a:noFill/>
          <a:ln w="9525">
            <a:solidFill>
              <a:schemeClr val="tx1"/>
            </a:solidFill>
            <a:round/>
            <a:headEnd/>
            <a:tailEnd/>
          </a:ln>
        </p:spPr>
        <p:txBody>
          <a:bodyPr wrap="none" anchor="ctr"/>
          <a:lstStyle/>
          <a:p>
            <a:endParaRPr lang="zh-CN" altLang="en-US"/>
          </a:p>
        </p:txBody>
      </p:sp>
      <p:sp>
        <p:nvSpPr>
          <p:cNvPr id="26635" name="Line 13"/>
          <p:cNvSpPr>
            <a:spLocks noChangeShapeType="1"/>
          </p:cNvSpPr>
          <p:nvPr/>
        </p:nvSpPr>
        <p:spPr bwMode="auto">
          <a:xfrm>
            <a:off x="7620000" y="1600200"/>
            <a:ext cx="990600" cy="1371600"/>
          </a:xfrm>
          <a:prstGeom prst="line">
            <a:avLst/>
          </a:prstGeom>
          <a:noFill/>
          <a:ln w="9525">
            <a:solidFill>
              <a:schemeClr val="tx1"/>
            </a:solidFill>
            <a:round/>
            <a:headEnd/>
            <a:tailEnd/>
          </a:ln>
        </p:spPr>
        <p:txBody>
          <a:bodyPr wrap="none" anchor="ctr"/>
          <a:lstStyle/>
          <a:p>
            <a:endParaRPr lang="zh-CN" altLang="en-US"/>
          </a:p>
        </p:txBody>
      </p:sp>
      <p:sp>
        <p:nvSpPr>
          <p:cNvPr id="26636" name="Text Box 14"/>
          <p:cNvSpPr txBox="1">
            <a:spLocks noChangeArrowheads="1"/>
          </p:cNvSpPr>
          <p:nvPr/>
        </p:nvSpPr>
        <p:spPr bwMode="auto">
          <a:xfrm>
            <a:off x="6172200" y="2819400"/>
            <a:ext cx="457200" cy="457200"/>
          </a:xfrm>
          <a:prstGeom prst="rect">
            <a:avLst/>
          </a:prstGeom>
          <a:noFill/>
          <a:ln w="9525">
            <a:noFill/>
            <a:miter lim="800000"/>
            <a:headEnd/>
            <a:tailEnd/>
          </a:ln>
        </p:spPr>
        <p:txBody>
          <a:bodyPr>
            <a:spAutoFit/>
          </a:bodyPr>
          <a:lstStyle/>
          <a:p>
            <a:pPr>
              <a:spcBef>
                <a:spcPct val="50000"/>
              </a:spcBef>
            </a:pPr>
            <a:r>
              <a:rPr lang="en-US" altLang="zh-CN"/>
              <a:t>A</a:t>
            </a:r>
          </a:p>
        </p:txBody>
      </p:sp>
      <p:sp>
        <p:nvSpPr>
          <p:cNvPr id="26637" name="Text Box 16"/>
          <p:cNvSpPr txBox="1">
            <a:spLocks noChangeArrowheads="1"/>
          </p:cNvSpPr>
          <p:nvPr/>
        </p:nvSpPr>
        <p:spPr bwMode="auto">
          <a:xfrm>
            <a:off x="8686800" y="2743200"/>
            <a:ext cx="457200" cy="457200"/>
          </a:xfrm>
          <a:prstGeom prst="rect">
            <a:avLst/>
          </a:prstGeom>
          <a:noFill/>
          <a:ln w="9525">
            <a:noFill/>
            <a:miter lim="800000"/>
            <a:headEnd/>
            <a:tailEnd/>
          </a:ln>
        </p:spPr>
        <p:txBody>
          <a:bodyPr>
            <a:spAutoFit/>
          </a:bodyPr>
          <a:lstStyle/>
          <a:p>
            <a:pPr>
              <a:spcBef>
                <a:spcPct val="50000"/>
              </a:spcBef>
            </a:pPr>
            <a:r>
              <a:rPr lang="en-US" altLang="zh-CN"/>
              <a:t>B</a:t>
            </a:r>
          </a:p>
        </p:txBody>
      </p:sp>
      <p:sp>
        <p:nvSpPr>
          <p:cNvPr id="26638" name="Text Box 17"/>
          <p:cNvSpPr txBox="1">
            <a:spLocks noChangeArrowheads="1"/>
          </p:cNvSpPr>
          <p:nvPr/>
        </p:nvSpPr>
        <p:spPr bwMode="auto">
          <a:xfrm>
            <a:off x="7467600" y="1066800"/>
            <a:ext cx="304800" cy="457200"/>
          </a:xfrm>
          <a:prstGeom prst="rect">
            <a:avLst/>
          </a:prstGeom>
          <a:noFill/>
          <a:ln w="9525">
            <a:noFill/>
            <a:miter lim="800000"/>
            <a:headEnd/>
            <a:tailEnd/>
          </a:ln>
        </p:spPr>
        <p:txBody>
          <a:bodyPr>
            <a:spAutoFit/>
          </a:bodyPr>
          <a:lstStyle/>
          <a:p>
            <a:pPr>
              <a:spcBef>
                <a:spcPct val="50000"/>
              </a:spcBef>
            </a:pPr>
            <a:r>
              <a:rPr lang="en-US" altLang="en-US"/>
              <a:t>j</a:t>
            </a:r>
            <a:endParaRPr lang="en-US" altLang="zh-CN"/>
          </a:p>
        </p:txBody>
      </p:sp>
      <p:sp>
        <p:nvSpPr>
          <p:cNvPr id="26639" name="Text Box 18"/>
          <p:cNvSpPr txBox="1">
            <a:spLocks noChangeArrowheads="1"/>
          </p:cNvSpPr>
          <p:nvPr/>
        </p:nvSpPr>
        <p:spPr bwMode="auto">
          <a:xfrm>
            <a:off x="6858000" y="2590800"/>
            <a:ext cx="685800" cy="457200"/>
          </a:xfrm>
          <a:prstGeom prst="rect">
            <a:avLst/>
          </a:prstGeom>
          <a:noFill/>
          <a:ln w="9525">
            <a:noFill/>
            <a:miter lim="800000"/>
            <a:headEnd/>
            <a:tailEnd/>
          </a:ln>
        </p:spPr>
        <p:txBody>
          <a:bodyPr>
            <a:spAutoFit/>
          </a:bodyPr>
          <a:lstStyle/>
          <a:p>
            <a:pPr>
              <a:spcBef>
                <a:spcPct val="50000"/>
              </a:spcBef>
            </a:pPr>
            <a:r>
              <a:rPr lang="en-US" altLang="zh-CN"/>
              <a:t>L</a:t>
            </a:r>
            <a:r>
              <a:rPr lang="en-US" altLang="zh-CN" baseline="-25000"/>
              <a:t>1</a:t>
            </a:r>
            <a:endParaRPr lang="en-US" altLang="zh-CN"/>
          </a:p>
        </p:txBody>
      </p:sp>
      <p:sp>
        <p:nvSpPr>
          <p:cNvPr id="26640" name="Text Box 19"/>
          <p:cNvSpPr txBox="1">
            <a:spLocks noChangeArrowheads="1"/>
          </p:cNvSpPr>
          <p:nvPr/>
        </p:nvSpPr>
        <p:spPr bwMode="auto">
          <a:xfrm>
            <a:off x="8077200" y="2514600"/>
            <a:ext cx="685800" cy="457200"/>
          </a:xfrm>
          <a:prstGeom prst="rect">
            <a:avLst/>
          </a:prstGeom>
          <a:noFill/>
          <a:ln w="9525">
            <a:noFill/>
            <a:miter lim="800000"/>
            <a:headEnd/>
            <a:tailEnd/>
          </a:ln>
        </p:spPr>
        <p:txBody>
          <a:bodyPr>
            <a:spAutoFit/>
          </a:bodyPr>
          <a:lstStyle/>
          <a:p>
            <a:pPr>
              <a:spcBef>
                <a:spcPct val="50000"/>
              </a:spcBef>
            </a:pPr>
            <a:r>
              <a:rPr lang="en-US" altLang="zh-CN"/>
              <a:t>L</a:t>
            </a:r>
            <a:r>
              <a:rPr lang="en-US" altLang="zh-CN" baseline="-25000"/>
              <a:t>2</a:t>
            </a:r>
            <a:endParaRPr lang="en-US" altLang="zh-CN"/>
          </a:p>
        </p:txBody>
      </p:sp>
      <p:sp>
        <p:nvSpPr>
          <p:cNvPr id="26641" name="AutoShape 20"/>
          <p:cNvSpPr>
            <a:spLocks noChangeArrowheads="1"/>
          </p:cNvSpPr>
          <p:nvPr/>
        </p:nvSpPr>
        <p:spPr bwMode="auto">
          <a:xfrm>
            <a:off x="6324600" y="4343400"/>
            <a:ext cx="228600" cy="152400"/>
          </a:xfrm>
          <a:prstGeom prst="flowChartExtract">
            <a:avLst/>
          </a:prstGeom>
          <a:solidFill>
            <a:schemeClr val="accent1"/>
          </a:solidFill>
          <a:ln w="9525">
            <a:solidFill>
              <a:schemeClr val="tx1"/>
            </a:solidFill>
            <a:miter lim="800000"/>
            <a:headEnd/>
            <a:tailEnd/>
          </a:ln>
        </p:spPr>
        <p:txBody>
          <a:bodyPr wrap="none" anchor="ctr"/>
          <a:lstStyle/>
          <a:p>
            <a:endParaRPr lang="zh-CN" altLang="en-US"/>
          </a:p>
        </p:txBody>
      </p:sp>
      <p:sp>
        <p:nvSpPr>
          <p:cNvPr id="26642" name="AutoShape 21"/>
          <p:cNvSpPr>
            <a:spLocks noChangeArrowheads="1"/>
          </p:cNvSpPr>
          <p:nvPr/>
        </p:nvSpPr>
        <p:spPr bwMode="auto">
          <a:xfrm>
            <a:off x="8534400" y="4191000"/>
            <a:ext cx="228600" cy="152400"/>
          </a:xfrm>
          <a:prstGeom prst="flowChartExtract">
            <a:avLst/>
          </a:prstGeom>
          <a:solidFill>
            <a:schemeClr val="accent1"/>
          </a:solidFill>
          <a:ln w="9525">
            <a:solidFill>
              <a:schemeClr val="tx1"/>
            </a:solidFill>
            <a:miter lim="800000"/>
            <a:headEnd/>
            <a:tailEnd/>
          </a:ln>
        </p:spPr>
        <p:txBody>
          <a:bodyPr wrap="none" anchor="ctr"/>
          <a:lstStyle/>
          <a:p>
            <a:endParaRPr lang="zh-CN" altLang="en-US"/>
          </a:p>
        </p:txBody>
      </p:sp>
      <p:sp>
        <p:nvSpPr>
          <p:cNvPr id="26643" name="Line 22"/>
          <p:cNvSpPr>
            <a:spLocks noChangeShapeType="1"/>
          </p:cNvSpPr>
          <p:nvPr/>
        </p:nvSpPr>
        <p:spPr bwMode="auto">
          <a:xfrm flipV="1">
            <a:off x="6400800" y="4267200"/>
            <a:ext cx="2209800" cy="152400"/>
          </a:xfrm>
          <a:prstGeom prst="line">
            <a:avLst/>
          </a:prstGeom>
          <a:noFill/>
          <a:ln w="9525">
            <a:solidFill>
              <a:schemeClr val="tx1"/>
            </a:solidFill>
            <a:round/>
            <a:headEnd/>
            <a:tailEnd/>
          </a:ln>
        </p:spPr>
        <p:txBody>
          <a:bodyPr wrap="none" anchor="ctr"/>
          <a:lstStyle/>
          <a:p>
            <a:endParaRPr lang="zh-CN" altLang="en-US"/>
          </a:p>
        </p:txBody>
      </p:sp>
      <p:sp>
        <p:nvSpPr>
          <p:cNvPr id="26645" name="Line 25"/>
          <p:cNvSpPr>
            <a:spLocks noChangeShapeType="1"/>
          </p:cNvSpPr>
          <p:nvPr/>
        </p:nvSpPr>
        <p:spPr bwMode="auto">
          <a:xfrm>
            <a:off x="6386509" y="4491032"/>
            <a:ext cx="1066800" cy="1676400"/>
          </a:xfrm>
          <a:prstGeom prst="line">
            <a:avLst/>
          </a:prstGeom>
          <a:noFill/>
          <a:ln w="9525">
            <a:solidFill>
              <a:schemeClr val="tx1"/>
            </a:solidFill>
            <a:round/>
            <a:headEnd/>
            <a:tailEnd/>
          </a:ln>
        </p:spPr>
        <p:txBody>
          <a:bodyPr wrap="none" anchor="ctr"/>
          <a:lstStyle/>
          <a:p>
            <a:endParaRPr lang="zh-CN" altLang="en-US"/>
          </a:p>
        </p:txBody>
      </p:sp>
      <p:sp>
        <p:nvSpPr>
          <p:cNvPr id="26646" name="Line 26"/>
          <p:cNvSpPr>
            <a:spLocks noChangeShapeType="1"/>
          </p:cNvSpPr>
          <p:nvPr/>
        </p:nvSpPr>
        <p:spPr bwMode="auto">
          <a:xfrm flipH="1">
            <a:off x="7543800" y="4343400"/>
            <a:ext cx="1143000" cy="1828800"/>
          </a:xfrm>
          <a:prstGeom prst="line">
            <a:avLst/>
          </a:prstGeom>
          <a:noFill/>
          <a:ln w="9525">
            <a:solidFill>
              <a:schemeClr val="tx1"/>
            </a:solidFill>
            <a:round/>
            <a:headEnd/>
            <a:tailEnd/>
          </a:ln>
        </p:spPr>
        <p:txBody>
          <a:bodyPr wrap="none" anchor="ctr"/>
          <a:lstStyle/>
          <a:p>
            <a:endParaRPr lang="zh-CN" altLang="en-US"/>
          </a:p>
        </p:txBody>
      </p:sp>
      <p:sp>
        <p:nvSpPr>
          <p:cNvPr id="26647" name="Text Box 27"/>
          <p:cNvSpPr txBox="1">
            <a:spLocks noChangeArrowheads="1"/>
          </p:cNvSpPr>
          <p:nvPr/>
        </p:nvSpPr>
        <p:spPr bwMode="auto">
          <a:xfrm>
            <a:off x="6477000" y="3886200"/>
            <a:ext cx="457200" cy="457200"/>
          </a:xfrm>
          <a:prstGeom prst="rect">
            <a:avLst/>
          </a:prstGeom>
          <a:noFill/>
          <a:ln w="9525">
            <a:noFill/>
            <a:miter lim="800000"/>
            <a:headEnd/>
            <a:tailEnd/>
          </a:ln>
        </p:spPr>
        <p:txBody>
          <a:bodyPr>
            <a:spAutoFit/>
          </a:bodyPr>
          <a:lstStyle/>
          <a:p>
            <a:pPr>
              <a:spcBef>
                <a:spcPct val="50000"/>
              </a:spcBef>
            </a:pPr>
            <a:r>
              <a:rPr lang="en-US" altLang="zh-CN"/>
              <a:t>A</a:t>
            </a:r>
          </a:p>
        </p:txBody>
      </p:sp>
      <p:sp>
        <p:nvSpPr>
          <p:cNvPr id="26648" name="Text Box 28"/>
          <p:cNvSpPr txBox="1">
            <a:spLocks noChangeArrowheads="1"/>
          </p:cNvSpPr>
          <p:nvPr/>
        </p:nvSpPr>
        <p:spPr bwMode="auto">
          <a:xfrm>
            <a:off x="8534400" y="3810000"/>
            <a:ext cx="609600" cy="457200"/>
          </a:xfrm>
          <a:prstGeom prst="rect">
            <a:avLst/>
          </a:prstGeom>
          <a:noFill/>
          <a:ln w="9525">
            <a:noFill/>
            <a:miter lim="800000"/>
            <a:headEnd/>
            <a:tailEnd/>
          </a:ln>
        </p:spPr>
        <p:txBody>
          <a:bodyPr>
            <a:spAutoFit/>
          </a:bodyPr>
          <a:lstStyle/>
          <a:p>
            <a:pPr>
              <a:spcBef>
                <a:spcPct val="50000"/>
              </a:spcBef>
            </a:pPr>
            <a:r>
              <a:rPr lang="en-US" altLang="zh-CN"/>
              <a:t>B</a:t>
            </a:r>
          </a:p>
        </p:txBody>
      </p:sp>
      <p:sp>
        <p:nvSpPr>
          <p:cNvPr id="26649" name="Text Box 29"/>
          <p:cNvSpPr txBox="1">
            <a:spLocks noChangeArrowheads="1"/>
          </p:cNvSpPr>
          <p:nvPr/>
        </p:nvSpPr>
        <p:spPr bwMode="auto">
          <a:xfrm>
            <a:off x="7620000" y="6096000"/>
            <a:ext cx="304800" cy="457200"/>
          </a:xfrm>
          <a:prstGeom prst="rect">
            <a:avLst/>
          </a:prstGeom>
          <a:noFill/>
          <a:ln w="9525">
            <a:noFill/>
            <a:miter lim="800000"/>
            <a:headEnd/>
            <a:tailEnd/>
          </a:ln>
        </p:spPr>
        <p:txBody>
          <a:bodyPr>
            <a:spAutoFit/>
          </a:bodyPr>
          <a:lstStyle/>
          <a:p>
            <a:pPr>
              <a:spcBef>
                <a:spcPct val="50000"/>
              </a:spcBef>
            </a:pPr>
            <a:r>
              <a:rPr lang="en-US" altLang="zh-CN"/>
              <a:t>j</a:t>
            </a:r>
          </a:p>
        </p:txBody>
      </p:sp>
      <p:sp>
        <p:nvSpPr>
          <p:cNvPr id="26650" name="Text Box 30"/>
          <p:cNvSpPr txBox="1">
            <a:spLocks noChangeArrowheads="1"/>
          </p:cNvSpPr>
          <p:nvPr/>
        </p:nvSpPr>
        <p:spPr bwMode="auto">
          <a:xfrm>
            <a:off x="6705600" y="4419600"/>
            <a:ext cx="381000" cy="457200"/>
          </a:xfrm>
          <a:prstGeom prst="rect">
            <a:avLst/>
          </a:prstGeom>
          <a:noFill/>
          <a:ln w="9525">
            <a:noFill/>
            <a:miter lim="800000"/>
            <a:headEnd/>
            <a:tailEnd/>
          </a:ln>
        </p:spPr>
        <p:txBody>
          <a:bodyPr>
            <a:spAutoFit/>
          </a:bodyPr>
          <a:lstStyle/>
          <a:p>
            <a:pPr>
              <a:spcBef>
                <a:spcPct val="50000"/>
              </a:spcBef>
            </a:pPr>
            <a:endParaRPr lang="zh-CN" altLang="zh-CN"/>
          </a:p>
        </p:txBody>
      </p:sp>
      <p:sp>
        <p:nvSpPr>
          <p:cNvPr id="26651" name="Text Box 32"/>
          <p:cNvSpPr txBox="1">
            <a:spLocks noChangeArrowheads="1"/>
          </p:cNvSpPr>
          <p:nvPr/>
        </p:nvSpPr>
        <p:spPr bwMode="auto">
          <a:xfrm>
            <a:off x="6588125" y="4508500"/>
            <a:ext cx="609600" cy="457200"/>
          </a:xfrm>
          <a:prstGeom prst="rect">
            <a:avLst/>
          </a:prstGeom>
          <a:noFill/>
          <a:ln w="9525">
            <a:noFill/>
            <a:miter lim="800000"/>
            <a:headEnd/>
            <a:tailEnd/>
          </a:ln>
        </p:spPr>
        <p:txBody>
          <a:bodyPr>
            <a:spAutoFit/>
          </a:bodyPr>
          <a:lstStyle/>
          <a:p>
            <a:pPr>
              <a:spcBef>
                <a:spcPct val="50000"/>
              </a:spcBef>
            </a:pPr>
            <a:r>
              <a:rPr lang="en-US" altLang="zh-CN"/>
              <a:t>L</a:t>
            </a:r>
            <a:r>
              <a:rPr lang="en-US" altLang="zh-CN" baseline="-25000"/>
              <a:t>1</a:t>
            </a:r>
            <a:endParaRPr lang="en-US" altLang="zh-CN"/>
          </a:p>
        </p:txBody>
      </p:sp>
      <p:sp>
        <p:nvSpPr>
          <p:cNvPr id="26652" name="Text Box 33"/>
          <p:cNvSpPr txBox="1">
            <a:spLocks noChangeArrowheads="1"/>
          </p:cNvSpPr>
          <p:nvPr/>
        </p:nvSpPr>
        <p:spPr bwMode="auto">
          <a:xfrm>
            <a:off x="8001000" y="4343400"/>
            <a:ext cx="685800" cy="457200"/>
          </a:xfrm>
          <a:prstGeom prst="rect">
            <a:avLst/>
          </a:prstGeom>
          <a:noFill/>
          <a:ln w="9525">
            <a:noFill/>
            <a:miter lim="800000"/>
            <a:headEnd/>
            <a:tailEnd/>
          </a:ln>
        </p:spPr>
        <p:txBody>
          <a:bodyPr>
            <a:spAutoFit/>
          </a:bodyPr>
          <a:lstStyle/>
          <a:p>
            <a:pPr>
              <a:spcBef>
                <a:spcPct val="50000"/>
              </a:spcBef>
            </a:pPr>
            <a:r>
              <a:rPr lang="en-US" altLang="zh-CN"/>
              <a:t>L</a:t>
            </a:r>
            <a:r>
              <a:rPr lang="en-US" altLang="zh-CN" baseline="-25000"/>
              <a:t>2</a:t>
            </a:r>
            <a:endParaRPr lang="en-US" altLang="zh-CN"/>
          </a:p>
        </p:txBody>
      </p:sp>
      <p:sp>
        <p:nvSpPr>
          <p:cNvPr id="26653" name="Line 34"/>
          <p:cNvSpPr>
            <a:spLocks noChangeShapeType="1"/>
          </p:cNvSpPr>
          <p:nvPr/>
        </p:nvSpPr>
        <p:spPr bwMode="auto">
          <a:xfrm flipV="1">
            <a:off x="6478588" y="4356100"/>
            <a:ext cx="2159000" cy="142875"/>
          </a:xfrm>
          <a:prstGeom prst="line">
            <a:avLst/>
          </a:prstGeom>
          <a:noFill/>
          <a:ln w="9525">
            <a:solidFill>
              <a:schemeClr val="tx1"/>
            </a:solidFill>
            <a:round/>
            <a:headEnd/>
            <a:tailEnd/>
          </a:ln>
        </p:spPr>
        <p:txBody>
          <a:bodyPr/>
          <a:lstStyle/>
          <a:p>
            <a:endParaRPr lang="zh-CN" altLang="en-US"/>
          </a:p>
        </p:txBody>
      </p:sp>
      <p:sp>
        <p:nvSpPr>
          <p:cNvPr id="30" name="灯片编号占位符 29"/>
          <p:cNvSpPr>
            <a:spLocks noGrp="1"/>
          </p:cNvSpPr>
          <p:nvPr>
            <p:ph type="sldNum" sz="quarter" idx="12"/>
          </p:nvPr>
        </p:nvSpPr>
        <p:spPr/>
        <p:txBody>
          <a:bodyPr/>
          <a:lstStyle/>
          <a:p>
            <a:pPr>
              <a:defRPr/>
            </a:pPr>
            <a:fld id="{7E4690C5-E9ED-4F00-BB42-B2796919A211}" type="slidenum">
              <a:rPr lang="zh-CN" altLang="en-US" smtClean="0"/>
              <a:pPr>
                <a:defRPr/>
              </a:pPr>
              <a:t>30</a:t>
            </a:fld>
            <a:endParaRPr lang="zh-CN" altLang="en-US"/>
          </a:p>
        </p:txBody>
      </p:sp>
      <p:pic>
        <p:nvPicPr>
          <p:cNvPr id="31" name="Picture 4">
            <a:extLst>
              <a:ext uri="{FF2B5EF4-FFF2-40B4-BE49-F238E27FC236}">
                <a16:creationId xmlns:a16="http://schemas.microsoft.com/office/drawing/2014/main" xmlns="" id="{7BCE9CE2-CFEA-42A4-8595-A8337081C52D}"/>
              </a:ext>
            </a:extLst>
          </p:cNvPr>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8501090" y="6143644"/>
            <a:ext cx="297867" cy="28575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32" name="AutoShape 11"/>
          <p:cNvSpPr>
            <a:spLocks noChangeArrowheads="1"/>
          </p:cNvSpPr>
          <p:nvPr/>
        </p:nvSpPr>
        <p:spPr bwMode="auto">
          <a:xfrm>
            <a:off x="7429520" y="6143644"/>
            <a:ext cx="119039" cy="109551"/>
          </a:xfrm>
          <a:prstGeom prst="flowChartConnector">
            <a:avLst/>
          </a:prstGeom>
          <a:solidFill>
            <a:schemeClr val="accent1"/>
          </a:solidFill>
          <a:ln w="9525">
            <a:solidFill>
              <a:schemeClr val="tx1"/>
            </a:solidFill>
            <a:round/>
            <a:headEnd/>
            <a:tailEnd/>
          </a:ln>
        </p:spPr>
        <p:txBody>
          <a:bodyPr wrap="none" anchor="ctr"/>
          <a:lstStyle/>
          <a:p>
            <a:endParaRPr lang="zh-CN" alt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Rectangle 3"/>
          <p:cNvSpPr>
            <a:spLocks noGrp="1" noChangeArrowheads="1"/>
          </p:cNvSpPr>
          <p:nvPr>
            <p:ph type="body" sz="half" idx="1"/>
          </p:nvPr>
        </p:nvSpPr>
        <p:spPr>
          <a:xfrm>
            <a:off x="0" y="714356"/>
            <a:ext cx="5616575" cy="3676647"/>
          </a:xfrm>
        </p:spPr>
        <p:txBody>
          <a:bodyPr/>
          <a:lstStyle/>
          <a:p>
            <a:pPr eaLnBrk="1" hangingPunct="1">
              <a:lnSpc>
                <a:spcPct val="90000"/>
              </a:lnSpc>
              <a:buNone/>
            </a:pPr>
            <a:r>
              <a:rPr lang="zh-CN" altLang="en-US" sz="2400" smtClean="0">
                <a:solidFill>
                  <a:schemeClr val="tx1"/>
                </a:solidFill>
              </a:rPr>
              <a:t>如</a:t>
            </a:r>
            <a:r>
              <a:rPr lang="zh-CN" altLang="en-US" sz="2400" dirty="0" smtClean="0">
                <a:solidFill>
                  <a:schemeClr val="tx1"/>
                </a:solidFill>
              </a:rPr>
              <a:t>图，设</a:t>
            </a:r>
            <a:r>
              <a:rPr lang="en-US" altLang="zh-CN" sz="2400" dirty="0" smtClean="0">
                <a:solidFill>
                  <a:schemeClr val="tx1"/>
                </a:solidFill>
              </a:rPr>
              <a:t>j</a:t>
            </a:r>
            <a:r>
              <a:rPr lang="zh-CN" altLang="en-US" sz="2400" dirty="0" smtClean="0">
                <a:solidFill>
                  <a:schemeClr val="tx1"/>
                </a:solidFill>
              </a:rPr>
              <a:t>、</a:t>
            </a:r>
            <a:r>
              <a:rPr lang="en-US" altLang="zh-CN" sz="2400" dirty="0" smtClean="0">
                <a:solidFill>
                  <a:schemeClr val="tx1"/>
                </a:solidFill>
              </a:rPr>
              <a:t>h</a:t>
            </a:r>
            <a:r>
              <a:rPr lang="zh-CN" altLang="en-US" sz="2400" smtClean="0">
                <a:solidFill>
                  <a:schemeClr val="tx1"/>
                </a:solidFill>
              </a:rPr>
              <a:t>、</a:t>
            </a:r>
            <a:r>
              <a:rPr lang="en-US" altLang="zh-CN" sz="2400" smtClean="0">
                <a:solidFill>
                  <a:schemeClr val="tx1"/>
                </a:solidFill>
              </a:rPr>
              <a:t>k</a:t>
            </a:r>
            <a:r>
              <a:rPr lang="zh-CN" altLang="en-US" sz="2400" smtClean="0">
                <a:solidFill>
                  <a:schemeClr val="tx1"/>
                </a:solidFill>
              </a:rPr>
              <a:t>三点</a:t>
            </a:r>
            <a:r>
              <a:rPr lang="zh-CN" altLang="en-US" sz="2400" dirty="0" smtClean="0">
                <a:solidFill>
                  <a:schemeClr val="tx1"/>
                </a:solidFill>
              </a:rPr>
              <a:t>均为待定点，</a:t>
            </a:r>
          </a:p>
          <a:p>
            <a:pPr eaLnBrk="1" hangingPunct="1">
              <a:lnSpc>
                <a:spcPct val="90000"/>
              </a:lnSpc>
              <a:buNone/>
            </a:pPr>
            <a:r>
              <a:rPr lang="en-US" altLang="zh-CN" sz="2400" smtClean="0">
                <a:solidFill>
                  <a:schemeClr val="tx1"/>
                </a:solidFill>
              </a:rPr>
              <a:t>L</a:t>
            </a:r>
            <a:r>
              <a:rPr lang="en-US" altLang="zh-CN" sz="2400" baseline="-25000" smtClean="0">
                <a:solidFill>
                  <a:schemeClr val="tx1"/>
                </a:solidFill>
              </a:rPr>
              <a:t>i</a:t>
            </a:r>
            <a:r>
              <a:rPr lang="zh-CN" altLang="en-US" sz="2400" smtClean="0">
                <a:solidFill>
                  <a:schemeClr val="tx1"/>
                </a:solidFill>
              </a:rPr>
              <a:t>为角度观测值</a:t>
            </a:r>
            <a:r>
              <a:rPr lang="zh-CN" altLang="en-US" sz="2400" dirty="0" smtClean="0">
                <a:solidFill>
                  <a:schemeClr val="tx1"/>
                </a:solidFill>
              </a:rPr>
              <a:t>，则</a:t>
            </a:r>
          </a:p>
          <a:p>
            <a:pPr eaLnBrk="1" hangingPunct="1">
              <a:lnSpc>
                <a:spcPct val="90000"/>
              </a:lnSpc>
              <a:buNone/>
            </a:pPr>
            <a:endParaRPr lang="zh-CN" altLang="en-US" sz="2400" dirty="0" smtClean="0">
              <a:solidFill>
                <a:srgbClr val="00B050"/>
              </a:solidFill>
            </a:endParaRPr>
          </a:p>
          <a:p>
            <a:pPr eaLnBrk="1" hangingPunct="1">
              <a:lnSpc>
                <a:spcPct val="90000"/>
              </a:lnSpc>
              <a:buNone/>
            </a:pPr>
            <a:endParaRPr lang="zh-CN" altLang="en-US" sz="2400" dirty="0" smtClean="0">
              <a:solidFill>
                <a:srgbClr val="00B050"/>
              </a:solidFill>
            </a:endParaRPr>
          </a:p>
          <a:p>
            <a:pPr eaLnBrk="1" hangingPunct="1">
              <a:lnSpc>
                <a:spcPct val="90000"/>
              </a:lnSpc>
              <a:buNone/>
            </a:pPr>
            <a:r>
              <a:rPr lang="zh-CN" altLang="en-US" sz="2400" smtClean="0">
                <a:solidFill>
                  <a:schemeClr val="tx1"/>
                </a:solidFill>
              </a:rPr>
              <a:t>有</a:t>
            </a:r>
            <a:endParaRPr lang="zh-CN" altLang="en-US" sz="2400" dirty="0" smtClean="0">
              <a:solidFill>
                <a:schemeClr val="tx1"/>
              </a:solidFill>
            </a:endParaRPr>
          </a:p>
        </p:txBody>
      </p:sp>
      <p:graphicFrame>
        <p:nvGraphicFramePr>
          <p:cNvPr id="27650" name="Object 5"/>
          <p:cNvGraphicFramePr>
            <a:graphicFrameLocks noChangeAspect="1"/>
          </p:cNvGraphicFramePr>
          <p:nvPr/>
        </p:nvGraphicFramePr>
        <p:xfrm>
          <a:off x="1214415" y="1521474"/>
          <a:ext cx="2000263" cy="596435"/>
        </p:xfrm>
        <a:graphic>
          <a:graphicData uri="http://schemas.openxmlformats.org/presentationml/2006/ole">
            <p:oleObj spid="_x0000_s88066" name="公式" r:id="rId3" imgW="888840" imgH="266400" progId="Equation.3">
              <p:embed/>
            </p:oleObj>
          </a:graphicData>
        </a:graphic>
      </p:graphicFrame>
      <p:sp>
        <p:nvSpPr>
          <p:cNvPr id="27653" name="Line 6"/>
          <p:cNvSpPr>
            <a:spLocks noChangeShapeType="1"/>
          </p:cNvSpPr>
          <p:nvPr/>
        </p:nvSpPr>
        <p:spPr bwMode="auto">
          <a:xfrm flipV="1">
            <a:off x="5715008" y="857232"/>
            <a:ext cx="2362200" cy="1295400"/>
          </a:xfrm>
          <a:prstGeom prst="line">
            <a:avLst/>
          </a:prstGeom>
          <a:noFill/>
          <a:ln w="9525">
            <a:solidFill>
              <a:schemeClr val="tx1"/>
            </a:solidFill>
            <a:round/>
            <a:headEnd/>
            <a:tailEnd/>
          </a:ln>
        </p:spPr>
        <p:txBody>
          <a:bodyPr wrap="none" anchor="ctr"/>
          <a:lstStyle/>
          <a:p>
            <a:endParaRPr lang="zh-CN" altLang="en-US"/>
          </a:p>
        </p:txBody>
      </p:sp>
      <p:sp>
        <p:nvSpPr>
          <p:cNvPr id="27654" name="Line 8"/>
          <p:cNvSpPr>
            <a:spLocks noChangeShapeType="1"/>
          </p:cNvSpPr>
          <p:nvPr/>
        </p:nvSpPr>
        <p:spPr bwMode="auto">
          <a:xfrm>
            <a:off x="5715008" y="2214554"/>
            <a:ext cx="2514600" cy="990600"/>
          </a:xfrm>
          <a:prstGeom prst="line">
            <a:avLst/>
          </a:prstGeom>
          <a:noFill/>
          <a:ln w="9525">
            <a:solidFill>
              <a:schemeClr val="tx1"/>
            </a:solidFill>
            <a:round/>
            <a:headEnd/>
            <a:tailEnd/>
          </a:ln>
        </p:spPr>
        <p:txBody>
          <a:bodyPr wrap="none" anchor="ctr"/>
          <a:lstStyle/>
          <a:p>
            <a:endParaRPr lang="zh-CN" altLang="en-US"/>
          </a:p>
        </p:txBody>
      </p:sp>
      <p:sp>
        <p:nvSpPr>
          <p:cNvPr id="27655" name="Text Box 9"/>
          <p:cNvSpPr txBox="1">
            <a:spLocks noChangeArrowheads="1"/>
          </p:cNvSpPr>
          <p:nvPr/>
        </p:nvSpPr>
        <p:spPr bwMode="auto">
          <a:xfrm>
            <a:off x="5357818" y="1928802"/>
            <a:ext cx="457200" cy="457200"/>
          </a:xfrm>
          <a:prstGeom prst="rect">
            <a:avLst/>
          </a:prstGeom>
          <a:noFill/>
          <a:ln w="9525">
            <a:noFill/>
            <a:miter lim="800000"/>
            <a:headEnd/>
            <a:tailEnd/>
          </a:ln>
        </p:spPr>
        <p:txBody>
          <a:bodyPr>
            <a:spAutoFit/>
          </a:bodyPr>
          <a:lstStyle/>
          <a:p>
            <a:pPr>
              <a:spcBef>
                <a:spcPct val="50000"/>
              </a:spcBef>
            </a:pPr>
            <a:r>
              <a:rPr lang="en-US" altLang="zh-CN"/>
              <a:t>j</a:t>
            </a:r>
          </a:p>
        </p:txBody>
      </p:sp>
      <p:sp>
        <p:nvSpPr>
          <p:cNvPr id="27656" name="Text Box 10"/>
          <p:cNvSpPr txBox="1">
            <a:spLocks noChangeArrowheads="1"/>
          </p:cNvSpPr>
          <p:nvPr/>
        </p:nvSpPr>
        <p:spPr bwMode="auto">
          <a:xfrm>
            <a:off x="8358214" y="2928934"/>
            <a:ext cx="533400" cy="457200"/>
          </a:xfrm>
          <a:prstGeom prst="rect">
            <a:avLst/>
          </a:prstGeom>
          <a:noFill/>
          <a:ln w="9525">
            <a:noFill/>
            <a:miter lim="800000"/>
            <a:headEnd/>
            <a:tailEnd/>
          </a:ln>
        </p:spPr>
        <p:txBody>
          <a:bodyPr>
            <a:spAutoFit/>
          </a:bodyPr>
          <a:lstStyle/>
          <a:p>
            <a:pPr>
              <a:spcBef>
                <a:spcPct val="50000"/>
              </a:spcBef>
            </a:pPr>
            <a:r>
              <a:rPr lang="en-US" altLang="zh-CN"/>
              <a:t>k</a:t>
            </a:r>
          </a:p>
        </p:txBody>
      </p:sp>
      <p:sp>
        <p:nvSpPr>
          <p:cNvPr id="27657" name="Text Box 11"/>
          <p:cNvSpPr txBox="1">
            <a:spLocks noChangeArrowheads="1"/>
          </p:cNvSpPr>
          <p:nvPr/>
        </p:nvSpPr>
        <p:spPr bwMode="auto">
          <a:xfrm>
            <a:off x="8215338" y="571480"/>
            <a:ext cx="609600" cy="457200"/>
          </a:xfrm>
          <a:prstGeom prst="rect">
            <a:avLst/>
          </a:prstGeom>
          <a:noFill/>
          <a:ln w="9525">
            <a:noFill/>
            <a:miter lim="800000"/>
            <a:headEnd/>
            <a:tailEnd/>
          </a:ln>
        </p:spPr>
        <p:txBody>
          <a:bodyPr>
            <a:spAutoFit/>
          </a:bodyPr>
          <a:lstStyle/>
          <a:p>
            <a:pPr>
              <a:spcBef>
                <a:spcPct val="50000"/>
              </a:spcBef>
            </a:pPr>
            <a:r>
              <a:rPr lang="en-US" altLang="zh-CN"/>
              <a:t>h</a:t>
            </a:r>
          </a:p>
        </p:txBody>
      </p:sp>
      <p:sp>
        <p:nvSpPr>
          <p:cNvPr id="27658" name="Text Box 12"/>
          <p:cNvSpPr txBox="1">
            <a:spLocks noChangeArrowheads="1"/>
          </p:cNvSpPr>
          <p:nvPr/>
        </p:nvSpPr>
        <p:spPr bwMode="auto">
          <a:xfrm>
            <a:off x="6072198" y="2000240"/>
            <a:ext cx="609600" cy="457200"/>
          </a:xfrm>
          <a:prstGeom prst="rect">
            <a:avLst/>
          </a:prstGeom>
          <a:noFill/>
          <a:ln w="9525">
            <a:noFill/>
            <a:miter lim="800000"/>
            <a:headEnd/>
            <a:tailEnd/>
          </a:ln>
        </p:spPr>
        <p:txBody>
          <a:bodyPr>
            <a:spAutoFit/>
          </a:bodyPr>
          <a:lstStyle/>
          <a:p>
            <a:pPr>
              <a:spcBef>
                <a:spcPct val="50000"/>
              </a:spcBef>
            </a:pPr>
            <a:r>
              <a:rPr lang="en-US" altLang="zh-CN"/>
              <a:t>L</a:t>
            </a:r>
            <a:r>
              <a:rPr lang="en-US" altLang="zh-CN" baseline="-25000"/>
              <a:t>i</a:t>
            </a:r>
          </a:p>
        </p:txBody>
      </p:sp>
      <p:graphicFrame>
        <p:nvGraphicFramePr>
          <p:cNvPr id="27651" name="Object 14"/>
          <p:cNvGraphicFramePr>
            <a:graphicFrameLocks noChangeAspect="1"/>
          </p:cNvGraphicFramePr>
          <p:nvPr>
            <p:ph sz="half" idx="2"/>
          </p:nvPr>
        </p:nvGraphicFramePr>
        <p:xfrm>
          <a:off x="1071538" y="2143116"/>
          <a:ext cx="2214578" cy="1162653"/>
        </p:xfrm>
        <a:graphic>
          <a:graphicData uri="http://schemas.openxmlformats.org/presentationml/2006/ole">
            <p:oleObj spid="_x0000_s88067" name="公式" r:id="rId4" imgW="1015920" imgH="533160" progId="Equation.3">
              <p:embed/>
            </p:oleObj>
          </a:graphicData>
        </a:graphic>
      </p:graphicFrame>
      <p:sp>
        <p:nvSpPr>
          <p:cNvPr id="12" name="灯片编号占位符 11"/>
          <p:cNvSpPr>
            <a:spLocks noGrp="1"/>
          </p:cNvSpPr>
          <p:nvPr>
            <p:ph type="sldNum" sz="quarter" idx="12"/>
          </p:nvPr>
        </p:nvSpPr>
        <p:spPr/>
        <p:txBody>
          <a:bodyPr/>
          <a:lstStyle/>
          <a:p>
            <a:pPr>
              <a:defRPr/>
            </a:pPr>
            <a:fld id="{2418FB4E-8CD9-4BEA-8211-B5F59BE055A9}" type="slidenum">
              <a:rPr lang="en-US" altLang="zh-CN" smtClean="0"/>
              <a:pPr>
                <a:defRPr/>
              </a:pPr>
              <a:t>31</a:t>
            </a:fld>
            <a:endParaRPr lang="en-US" altLang="zh-CN"/>
          </a:p>
        </p:txBody>
      </p:sp>
      <p:pic>
        <p:nvPicPr>
          <p:cNvPr id="13" name="Picture 4">
            <a:extLst>
              <a:ext uri="{FF2B5EF4-FFF2-40B4-BE49-F238E27FC236}">
                <a16:creationId xmlns:a16="http://schemas.microsoft.com/office/drawing/2014/main" xmlns="" id="{7BCE9CE2-CFEA-42A4-8595-A8337081C52D}"/>
              </a:ext>
            </a:extLst>
          </p:cNvPr>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8501090" y="6143644"/>
            <a:ext cx="297867" cy="28575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4" name="TextBox 13"/>
          <p:cNvSpPr txBox="1"/>
          <p:nvPr/>
        </p:nvSpPr>
        <p:spPr>
          <a:xfrm>
            <a:off x="0" y="0"/>
            <a:ext cx="6000760" cy="732508"/>
          </a:xfrm>
          <a:prstGeom prst="rect">
            <a:avLst/>
          </a:prstGeom>
          <a:noFill/>
        </p:spPr>
        <p:txBody>
          <a:bodyPr wrap="square" rtlCol="0">
            <a:spAutoFit/>
          </a:bodyPr>
          <a:lstStyle/>
          <a:p>
            <a:pPr>
              <a:lnSpc>
                <a:spcPct val="130000"/>
              </a:lnSpc>
            </a:pPr>
            <a:r>
              <a:rPr lang="zh-CN" altLang="en-US" sz="3200" b="1" smtClean="0">
                <a:solidFill>
                  <a:schemeClr val="accent4">
                    <a:lumMod val="75000"/>
                  </a:schemeClr>
                </a:solidFill>
                <a:latin typeface="华文新魏" pitchFamily="2" charset="-122"/>
                <a:ea typeface="华文新魏" pitchFamily="2" charset="-122"/>
              </a:rPr>
              <a:t>二、按角度坐标平差</a:t>
            </a:r>
          </a:p>
        </p:txBody>
      </p:sp>
      <p:graphicFrame>
        <p:nvGraphicFramePr>
          <p:cNvPr id="88068" name="Object 5"/>
          <p:cNvGraphicFramePr>
            <a:graphicFrameLocks noChangeAspect="1"/>
          </p:cNvGraphicFramePr>
          <p:nvPr/>
        </p:nvGraphicFramePr>
        <p:xfrm>
          <a:off x="214282" y="3643314"/>
          <a:ext cx="8709567" cy="2714644"/>
        </p:xfrm>
        <a:graphic>
          <a:graphicData uri="http://schemas.openxmlformats.org/presentationml/2006/ole">
            <p:oleObj spid="_x0000_s88068" name="公式" r:id="rId6" imgW="3911400" imgH="1218960" progId="Equation.3">
              <p:embed/>
            </p:oleObj>
          </a:graphicData>
        </a:graphic>
      </p:graphicFrame>
      <p:sp>
        <p:nvSpPr>
          <p:cNvPr id="16" name="TextBox 15"/>
          <p:cNvSpPr txBox="1"/>
          <p:nvPr/>
        </p:nvSpPr>
        <p:spPr>
          <a:xfrm>
            <a:off x="5715008" y="6143644"/>
            <a:ext cx="1714512" cy="452432"/>
          </a:xfrm>
          <a:prstGeom prst="rect">
            <a:avLst/>
          </a:prstGeom>
          <a:noFill/>
        </p:spPr>
        <p:txBody>
          <a:bodyPr wrap="square" rtlCol="0">
            <a:spAutoFit/>
          </a:bodyPr>
          <a:lstStyle/>
          <a:p>
            <a:pPr>
              <a:lnSpc>
                <a:spcPct val="130000"/>
              </a:lnSpc>
            </a:pPr>
            <a:r>
              <a:rPr lang="en-US" altLang="zh-CN" b="1" smtClean="0">
                <a:solidFill>
                  <a:srgbClr val="FF0000"/>
                </a:solidFill>
                <a:latin typeface="微软雅黑" pitchFamily="34" charset="-122"/>
                <a:ea typeface="微软雅黑" pitchFamily="34" charset="-122"/>
              </a:rPr>
              <a:t>P132 </a:t>
            </a:r>
            <a:r>
              <a:rPr lang="zh-CN" altLang="en-US" b="1" smtClean="0">
                <a:solidFill>
                  <a:srgbClr val="FF0000"/>
                </a:solidFill>
                <a:latin typeface="微软雅黑" pitchFamily="34" charset="-122"/>
                <a:ea typeface="微软雅黑" pitchFamily="34" charset="-122"/>
              </a:rPr>
              <a:t>例</a:t>
            </a:r>
            <a:r>
              <a:rPr lang="en-US" altLang="zh-CN" b="1" smtClean="0">
                <a:solidFill>
                  <a:srgbClr val="FF0000"/>
                </a:solidFill>
                <a:latin typeface="微软雅黑" pitchFamily="34" charset="-122"/>
                <a:ea typeface="微软雅黑" pitchFamily="34" charset="-122"/>
              </a:rPr>
              <a:t>6-8</a:t>
            </a:r>
            <a:endParaRPr lang="zh-CN" altLang="en-US" b="1" dirty="0">
              <a:solidFill>
                <a:srgbClr val="FF0000"/>
              </a:solidFill>
              <a:latin typeface="微软雅黑" pitchFamily="34" charset="-122"/>
              <a:ea typeface="微软雅黑" pitchFamily="34" charset="-122"/>
            </a:endParaRPr>
          </a:p>
        </p:txBody>
      </p:sp>
      <p:sp>
        <p:nvSpPr>
          <p:cNvPr id="17" name="AutoShape 11"/>
          <p:cNvSpPr>
            <a:spLocks noChangeArrowheads="1"/>
          </p:cNvSpPr>
          <p:nvPr/>
        </p:nvSpPr>
        <p:spPr bwMode="auto">
          <a:xfrm>
            <a:off x="8072462" y="785794"/>
            <a:ext cx="119039" cy="109551"/>
          </a:xfrm>
          <a:prstGeom prst="flowChartConnector">
            <a:avLst/>
          </a:prstGeom>
          <a:solidFill>
            <a:schemeClr val="accent1"/>
          </a:solidFill>
          <a:ln w="9525">
            <a:solidFill>
              <a:schemeClr val="tx1"/>
            </a:solidFill>
            <a:round/>
            <a:headEnd/>
            <a:tailEnd/>
          </a:ln>
        </p:spPr>
        <p:txBody>
          <a:bodyPr wrap="none" anchor="ctr"/>
          <a:lstStyle/>
          <a:p>
            <a:endParaRPr lang="zh-CN" altLang="en-US"/>
          </a:p>
        </p:txBody>
      </p:sp>
      <p:sp>
        <p:nvSpPr>
          <p:cNvPr id="18" name="AutoShape 11"/>
          <p:cNvSpPr>
            <a:spLocks noChangeArrowheads="1"/>
          </p:cNvSpPr>
          <p:nvPr/>
        </p:nvSpPr>
        <p:spPr bwMode="auto">
          <a:xfrm>
            <a:off x="5643570" y="2143116"/>
            <a:ext cx="119039" cy="109551"/>
          </a:xfrm>
          <a:prstGeom prst="flowChartConnector">
            <a:avLst/>
          </a:prstGeom>
          <a:solidFill>
            <a:schemeClr val="accent1"/>
          </a:solidFill>
          <a:ln w="9525">
            <a:solidFill>
              <a:schemeClr val="tx1"/>
            </a:solidFill>
            <a:round/>
            <a:headEnd/>
            <a:tailEnd/>
          </a:ln>
        </p:spPr>
        <p:txBody>
          <a:bodyPr wrap="none" anchor="ctr"/>
          <a:lstStyle/>
          <a:p>
            <a:endParaRPr lang="zh-CN" altLang="en-US"/>
          </a:p>
        </p:txBody>
      </p:sp>
      <p:sp>
        <p:nvSpPr>
          <p:cNvPr id="19" name="AutoShape 11"/>
          <p:cNvSpPr>
            <a:spLocks noChangeArrowheads="1"/>
          </p:cNvSpPr>
          <p:nvPr/>
        </p:nvSpPr>
        <p:spPr bwMode="auto">
          <a:xfrm>
            <a:off x="8215338" y="3143248"/>
            <a:ext cx="119039" cy="109551"/>
          </a:xfrm>
          <a:prstGeom prst="flowChartConnector">
            <a:avLst/>
          </a:prstGeom>
          <a:solidFill>
            <a:schemeClr val="accent1"/>
          </a:solidFill>
          <a:ln w="9525">
            <a:solidFill>
              <a:schemeClr val="tx1"/>
            </a:solidFill>
            <a:round/>
            <a:headEnd/>
            <a:tailEnd/>
          </a:ln>
        </p:spPr>
        <p:txBody>
          <a:bodyPr wrap="none" anchor="ctr"/>
          <a:lstStyle/>
          <a:p>
            <a:endParaRPr lang="zh-CN" altLang="en-US"/>
          </a:p>
        </p:txBody>
      </p:sp>
      <p:sp>
        <p:nvSpPr>
          <p:cNvPr id="20" name="任意多边形 19"/>
          <p:cNvSpPr/>
          <p:nvPr/>
        </p:nvSpPr>
        <p:spPr>
          <a:xfrm>
            <a:off x="5922335" y="2041451"/>
            <a:ext cx="63795" cy="287079"/>
          </a:xfrm>
          <a:custGeom>
            <a:avLst/>
            <a:gdLst>
              <a:gd name="connsiteX0" fmla="*/ 0 w 63795"/>
              <a:gd name="connsiteY0" fmla="*/ 0 h 287079"/>
              <a:gd name="connsiteX1" fmla="*/ 53163 w 63795"/>
              <a:gd name="connsiteY1" fmla="*/ 95693 h 287079"/>
              <a:gd name="connsiteX2" fmla="*/ 53163 w 63795"/>
              <a:gd name="connsiteY2" fmla="*/ 159489 h 287079"/>
              <a:gd name="connsiteX3" fmla="*/ 63795 w 63795"/>
              <a:gd name="connsiteY3" fmla="*/ 223284 h 287079"/>
              <a:gd name="connsiteX4" fmla="*/ 53163 w 63795"/>
              <a:gd name="connsiteY4" fmla="*/ 255182 h 287079"/>
              <a:gd name="connsiteX5" fmla="*/ 31898 w 63795"/>
              <a:gd name="connsiteY5" fmla="*/ 287079 h 2870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3795" h="287079">
                <a:moveTo>
                  <a:pt x="0" y="0"/>
                </a:moveTo>
                <a:cubicBezTo>
                  <a:pt x="22151" y="34556"/>
                  <a:pt x="44303" y="69112"/>
                  <a:pt x="53163" y="95693"/>
                </a:cubicBezTo>
                <a:cubicBezTo>
                  <a:pt x="62024" y="122275"/>
                  <a:pt x="51391" y="138224"/>
                  <a:pt x="53163" y="159489"/>
                </a:cubicBezTo>
                <a:cubicBezTo>
                  <a:pt x="54935" y="180754"/>
                  <a:pt x="63795" y="207335"/>
                  <a:pt x="63795" y="223284"/>
                </a:cubicBezTo>
                <a:cubicBezTo>
                  <a:pt x="63795" y="239233"/>
                  <a:pt x="58479" y="244550"/>
                  <a:pt x="53163" y="255182"/>
                </a:cubicBezTo>
                <a:cubicBezTo>
                  <a:pt x="47847" y="265815"/>
                  <a:pt x="39872" y="276447"/>
                  <a:pt x="31898" y="287079"/>
                </a:cubicBezTo>
              </a:path>
            </a:pathLst>
          </a:custGeom>
          <a:noFill/>
          <a:ln w="9525">
            <a:solidFill>
              <a:schemeClr val="tx1"/>
            </a:solidFill>
            <a:round/>
            <a:headEnd/>
            <a:tailEnd/>
          </a:ln>
        </p:spPr>
        <p:txBody>
          <a:bodyPr wrap="none" anchor="ctr"/>
          <a:lstStyle/>
          <a:p>
            <a:endParaRPr lang="zh-CN" altLang="en-US">
              <a:latin typeface="Arial" charset="0"/>
              <a:ea typeface="宋体" charset="-122"/>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4"/>
          <p:cNvSpPr>
            <a:spLocks noGrp="1" noChangeArrowheads="1"/>
          </p:cNvSpPr>
          <p:nvPr>
            <p:ph type="title"/>
          </p:nvPr>
        </p:nvSpPr>
        <p:spPr>
          <a:xfrm>
            <a:off x="214282" y="0"/>
            <a:ext cx="3857652" cy="785858"/>
          </a:xfrm>
        </p:spPr>
        <p:txBody>
          <a:bodyPr/>
          <a:lstStyle/>
          <a:p>
            <a:pPr algn="l" eaLnBrk="1" hangingPunct="1"/>
            <a:r>
              <a:rPr lang="zh-CN" altLang="en-US" sz="2800" b="1" dirty="0" smtClean="0">
                <a:solidFill>
                  <a:srgbClr val="FF33CC"/>
                </a:solidFill>
                <a:latin typeface="微软雅黑" pitchFamily="34" charset="-122"/>
                <a:ea typeface="微软雅黑" pitchFamily="34" charset="-122"/>
              </a:rPr>
              <a:t>按角度平差特点：</a:t>
            </a:r>
          </a:p>
        </p:txBody>
      </p:sp>
      <p:sp>
        <p:nvSpPr>
          <p:cNvPr id="29700" name="Rectangle 5"/>
          <p:cNvSpPr>
            <a:spLocks noGrp="1" noChangeArrowheads="1"/>
          </p:cNvSpPr>
          <p:nvPr>
            <p:ph type="body" idx="1"/>
          </p:nvPr>
        </p:nvSpPr>
        <p:spPr>
          <a:xfrm>
            <a:off x="0" y="785794"/>
            <a:ext cx="9144000" cy="5029200"/>
          </a:xfrm>
        </p:spPr>
        <p:txBody>
          <a:bodyPr/>
          <a:lstStyle/>
          <a:p>
            <a:pPr eaLnBrk="1" hangingPunct="1">
              <a:lnSpc>
                <a:spcPct val="200000"/>
              </a:lnSpc>
              <a:buNone/>
            </a:pPr>
            <a:r>
              <a:rPr lang="zh-CN" altLang="en-US" sz="2400" b="1" dirty="0" smtClean="0">
                <a:solidFill>
                  <a:schemeClr val="tx1">
                    <a:lumMod val="90000"/>
                    <a:lumOff val="10000"/>
                  </a:schemeClr>
                </a:solidFill>
                <a:latin typeface="微软雅黑" pitchFamily="34" charset="-122"/>
                <a:ea typeface="微软雅黑" pitchFamily="34" charset="-122"/>
              </a:rPr>
              <a:t>（</a:t>
            </a:r>
            <a:r>
              <a:rPr lang="en-US" altLang="zh-CN" sz="2400" b="1" dirty="0" smtClean="0">
                <a:solidFill>
                  <a:schemeClr val="tx1">
                    <a:lumMod val="90000"/>
                    <a:lumOff val="10000"/>
                  </a:schemeClr>
                </a:solidFill>
                <a:latin typeface="微软雅黑" pitchFamily="34" charset="-122"/>
                <a:ea typeface="微软雅黑" pitchFamily="34" charset="-122"/>
              </a:rPr>
              <a:t>1</a:t>
            </a:r>
            <a:r>
              <a:rPr lang="zh-CN" altLang="en-US" sz="2400" b="1" dirty="0" smtClean="0">
                <a:solidFill>
                  <a:schemeClr val="tx1">
                    <a:lumMod val="90000"/>
                    <a:lumOff val="10000"/>
                  </a:schemeClr>
                </a:solidFill>
                <a:latin typeface="微软雅黑" pitchFamily="34" charset="-122"/>
                <a:ea typeface="微软雅黑" pitchFamily="34" charset="-122"/>
              </a:rPr>
              <a:t>）无定向角参数      ；</a:t>
            </a:r>
            <a:r>
              <a:rPr lang="en-US" altLang="zh-CN" sz="2400" b="1" dirty="0" smtClean="0">
                <a:solidFill>
                  <a:schemeClr val="tx1">
                    <a:lumMod val="90000"/>
                    <a:lumOff val="10000"/>
                  </a:schemeClr>
                </a:solidFill>
                <a:latin typeface="微软雅黑" pitchFamily="34" charset="-122"/>
                <a:ea typeface="微软雅黑" pitchFamily="34" charset="-122"/>
              </a:rPr>
              <a:t> </a:t>
            </a:r>
            <a:endParaRPr lang="zh-CN" altLang="en-US" sz="2400" b="1" dirty="0" smtClean="0">
              <a:solidFill>
                <a:schemeClr val="tx1">
                  <a:lumMod val="90000"/>
                  <a:lumOff val="10000"/>
                </a:schemeClr>
              </a:solidFill>
              <a:latin typeface="微软雅黑" pitchFamily="34" charset="-122"/>
              <a:ea typeface="微软雅黑" pitchFamily="34" charset="-122"/>
            </a:endParaRPr>
          </a:p>
          <a:p>
            <a:pPr eaLnBrk="1" hangingPunct="1">
              <a:lnSpc>
                <a:spcPct val="200000"/>
              </a:lnSpc>
              <a:buNone/>
            </a:pPr>
            <a:r>
              <a:rPr lang="zh-CN" altLang="en-US" sz="2400" b="1" dirty="0" smtClean="0">
                <a:solidFill>
                  <a:schemeClr val="tx1">
                    <a:lumMod val="90000"/>
                    <a:lumOff val="10000"/>
                  </a:schemeClr>
                </a:solidFill>
                <a:latin typeface="微软雅黑" pitchFamily="34" charset="-122"/>
                <a:ea typeface="微软雅黑" pitchFamily="34" charset="-122"/>
              </a:rPr>
              <a:t>（</a:t>
            </a:r>
            <a:r>
              <a:rPr lang="en-US" altLang="zh-CN" sz="2400" b="1" dirty="0" smtClean="0">
                <a:solidFill>
                  <a:schemeClr val="tx1">
                    <a:lumMod val="90000"/>
                    <a:lumOff val="10000"/>
                  </a:schemeClr>
                </a:solidFill>
                <a:latin typeface="微软雅黑" pitchFamily="34" charset="-122"/>
                <a:ea typeface="微软雅黑" pitchFamily="34" charset="-122"/>
              </a:rPr>
              <a:t>2</a:t>
            </a:r>
            <a:r>
              <a:rPr lang="zh-CN" altLang="en-US" sz="2400" b="1" dirty="0" smtClean="0">
                <a:solidFill>
                  <a:schemeClr val="tx1">
                    <a:lumMod val="90000"/>
                    <a:lumOff val="10000"/>
                  </a:schemeClr>
                </a:solidFill>
                <a:latin typeface="微软雅黑" pitchFamily="34" charset="-122"/>
                <a:ea typeface="微软雅黑" pitchFamily="34" charset="-122"/>
              </a:rPr>
              <a:t>）同一误差方程中，可能会出现三对坐标参数</a:t>
            </a:r>
            <a:r>
              <a:rPr lang="en-US" altLang="zh-CN" sz="2400" b="1" dirty="0" smtClean="0">
                <a:solidFill>
                  <a:schemeClr val="tx1">
                    <a:lumMod val="90000"/>
                    <a:lumOff val="10000"/>
                  </a:schemeClr>
                </a:solidFill>
                <a:latin typeface="微软雅黑" pitchFamily="34" charset="-122"/>
                <a:ea typeface="微软雅黑" pitchFamily="34" charset="-122"/>
              </a:rPr>
              <a:t>; </a:t>
            </a:r>
            <a:endParaRPr lang="zh-CN" altLang="en-US" sz="2400" b="1" dirty="0" smtClean="0">
              <a:solidFill>
                <a:schemeClr val="tx1">
                  <a:lumMod val="90000"/>
                  <a:lumOff val="10000"/>
                </a:schemeClr>
              </a:solidFill>
              <a:latin typeface="微软雅黑" pitchFamily="34" charset="-122"/>
              <a:ea typeface="微软雅黑" pitchFamily="34" charset="-122"/>
            </a:endParaRPr>
          </a:p>
          <a:p>
            <a:pPr eaLnBrk="1" hangingPunct="1">
              <a:lnSpc>
                <a:spcPct val="200000"/>
              </a:lnSpc>
              <a:buNone/>
            </a:pPr>
            <a:r>
              <a:rPr lang="zh-CN" altLang="en-US" sz="2400" b="1" dirty="0" smtClean="0">
                <a:solidFill>
                  <a:schemeClr val="tx1">
                    <a:lumMod val="90000"/>
                    <a:lumOff val="10000"/>
                  </a:schemeClr>
                </a:solidFill>
                <a:latin typeface="微软雅黑" pitchFamily="34" charset="-122"/>
                <a:ea typeface="微软雅黑" pitchFamily="34" charset="-122"/>
              </a:rPr>
              <a:t>（</a:t>
            </a:r>
            <a:r>
              <a:rPr lang="en-US" altLang="zh-CN" sz="2400" b="1" dirty="0" smtClean="0">
                <a:solidFill>
                  <a:schemeClr val="tx1">
                    <a:lumMod val="90000"/>
                    <a:lumOff val="10000"/>
                  </a:schemeClr>
                </a:solidFill>
                <a:latin typeface="微软雅黑" pitchFamily="34" charset="-122"/>
                <a:ea typeface="微软雅黑" pitchFamily="34" charset="-122"/>
              </a:rPr>
              <a:t>3</a:t>
            </a:r>
            <a:r>
              <a:rPr lang="zh-CN" altLang="en-US" sz="2400" b="1" dirty="0" smtClean="0">
                <a:solidFill>
                  <a:schemeClr val="tx1">
                    <a:lumMod val="90000"/>
                    <a:lumOff val="10000"/>
                  </a:schemeClr>
                </a:solidFill>
                <a:latin typeface="微软雅黑" pitchFamily="34" charset="-122"/>
                <a:ea typeface="微软雅黑" pitchFamily="34" charset="-122"/>
              </a:rPr>
              <a:t>）角度平差若按观测值等权处理，其平差结果与按方向平差相比，是不严密的，在精度要求不高时可使用</a:t>
            </a:r>
            <a:r>
              <a:rPr lang="en-US" altLang="zh-CN" sz="2400" b="1" dirty="0" smtClean="0">
                <a:solidFill>
                  <a:schemeClr val="tx1">
                    <a:lumMod val="90000"/>
                    <a:lumOff val="10000"/>
                  </a:schemeClr>
                </a:solidFill>
                <a:latin typeface="微软雅黑" pitchFamily="34" charset="-122"/>
                <a:ea typeface="微软雅黑" pitchFamily="34" charset="-122"/>
              </a:rPr>
              <a:t>;</a:t>
            </a:r>
            <a:endParaRPr lang="zh-CN" altLang="en-US" sz="2400" b="1" dirty="0" smtClean="0">
              <a:solidFill>
                <a:schemeClr val="tx1">
                  <a:lumMod val="90000"/>
                  <a:lumOff val="10000"/>
                </a:schemeClr>
              </a:solidFill>
              <a:latin typeface="微软雅黑" pitchFamily="34" charset="-122"/>
              <a:ea typeface="微软雅黑" pitchFamily="34" charset="-122"/>
            </a:endParaRPr>
          </a:p>
          <a:p>
            <a:pPr eaLnBrk="1" hangingPunct="1">
              <a:lnSpc>
                <a:spcPct val="200000"/>
              </a:lnSpc>
              <a:buNone/>
            </a:pPr>
            <a:r>
              <a:rPr lang="zh-CN" altLang="en-US" sz="2400" b="1" dirty="0" smtClean="0">
                <a:solidFill>
                  <a:schemeClr val="tx1">
                    <a:lumMod val="90000"/>
                    <a:lumOff val="10000"/>
                  </a:schemeClr>
                </a:solidFill>
                <a:latin typeface="微软雅黑" pitchFamily="34" charset="-122"/>
                <a:ea typeface="微软雅黑" pitchFamily="34" charset="-122"/>
              </a:rPr>
              <a:t>（</a:t>
            </a:r>
            <a:r>
              <a:rPr lang="en-US" altLang="zh-CN" sz="2400" b="1" dirty="0" smtClean="0">
                <a:solidFill>
                  <a:schemeClr val="tx1">
                    <a:lumMod val="90000"/>
                    <a:lumOff val="10000"/>
                  </a:schemeClr>
                </a:solidFill>
                <a:latin typeface="微软雅黑" pitchFamily="34" charset="-122"/>
                <a:ea typeface="微软雅黑" pitchFamily="34" charset="-122"/>
              </a:rPr>
              <a:t>4</a:t>
            </a:r>
            <a:r>
              <a:rPr lang="zh-CN" altLang="en-US" sz="2400" b="1" dirty="0" smtClean="0">
                <a:solidFill>
                  <a:schemeClr val="tx1">
                    <a:lumMod val="90000"/>
                    <a:lumOff val="10000"/>
                  </a:schemeClr>
                </a:solidFill>
                <a:latin typeface="微软雅黑" pitchFamily="34" charset="-122"/>
                <a:ea typeface="微软雅黑" pitchFamily="34" charset="-122"/>
              </a:rPr>
              <a:t>）按角度平差时若将角度相关权代入，可达到按方向平差的精度。</a:t>
            </a:r>
          </a:p>
        </p:txBody>
      </p:sp>
      <p:graphicFrame>
        <p:nvGraphicFramePr>
          <p:cNvPr id="29698" name="Object 6"/>
          <p:cNvGraphicFramePr>
            <a:graphicFrameLocks noChangeAspect="1"/>
          </p:cNvGraphicFramePr>
          <p:nvPr/>
        </p:nvGraphicFramePr>
        <p:xfrm>
          <a:off x="2786050" y="1000108"/>
          <a:ext cx="428628" cy="562818"/>
        </p:xfrm>
        <a:graphic>
          <a:graphicData uri="http://schemas.openxmlformats.org/presentationml/2006/ole">
            <p:oleObj spid="_x0000_s90114" name="公式" r:id="rId4" imgW="203040" imgH="266400" progId="Equation.3">
              <p:embed/>
            </p:oleObj>
          </a:graphicData>
        </a:graphic>
      </p:graphicFrame>
      <p:sp>
        <p:nvSpPr>
          <p:cNvPr id="5" name="灯片编号占位符 4"/>
          <p:cNvSpPr>
            <a:spLocks noGrp="1"/>
          </p:cNvSpPr>
          <p:nvPr>
            <p:ph type="sldNum" sz="quarter" idx="12"/>
          </p:nvPr>
        </p:nvSpPr>
        <p:spPr/>
        <p:txBody>
          <a:bodyPr/>
          <a:lstStyle/>
          <a:p>
            <a:pPr>
              <a:defRPr/>
            </a:pPr>
            <a:fld id="{7E4690C5-E9ED-4F00-BB42-B2796919A211}" type="slidenum">
              <a:rPr lang="zh-CN" altLang="en-US" smtClean="0"/>
              <a:pPr>
                <a:defRPr/>
              </a:pPr>
              <a:t>32</a:t>
            </a:fld>
            <a:endParaRPr lang="zh-CN" altLang="en-US"/>
          </a:p>
        </p:txBody>
      </p:sp>
      <p:pic>
        <p:nvPicPr>
          <p:cNvPr id="6" name="Picture 4">
            <a:extLst>
              <a:ext uri="{FF2B5EF4-FFF2-40B4-BE49-F238E27FC236}">
                <a16:creationId xmlns:a16="http://schemas.microsoft.com/office/drawing/2014/main" xmlns="" id="{7BCE9CE2-CFEA-42A4-8595-A8337081C52D}"/>
              </a:ext>
            </a:extLst>
          </p:cNvPr>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8501090" y="6143644"/>
            <a:ext cx="297867" cy="28575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5" name="Rectangle 3"/>
          <p:cNvSpPr>
            <a:spLocks noGrp="1" noChangeArrowheads="1"/>
          </p:cNvSpPr>
          <p:nvPr>
            <p:ph type="body" idx="1"/>
          </p:nvPr>
        </p:nvSpPr>
        <p:spPr>
          <a:xfrm>
            <a:off x="0" y="0"/>
            <a:ext cx="9144000" cy="6858000"/>
          </a:xfrm>
        </p:spPr>
        <p:txBody>
          <a:bodyPr/>
          <a:lstStyle/>
          <a:p>
            <a:pPr eaLnBrk="1" hangingPunct="1">
              <a:buNone/>
            </a:pPr>
            <a:r>
              <a:rPr lang="zh-CN" altLang="en-US" b="1" dirty="0" smtClean="0">
                <a:solidFill>
                  <a:srgbClr val="FF66CC"/>
                </a:solidFill>
                <a:latin typeface="微软雅黑" pitchFamily="34" charset="-122"/>
                <a:ea typeface="微软雅黑" pitchFamily="34" charset="-122"/>
              </a:rPr>
              <a:t>  </a:t>
            </a:r>
            <a:r>
              <a:rPr lang="zh-CN" altLang="en-US" sz="2400" b="1" dirty="0" smtClean="0">
                <a:solidFill>
                  <a:srgbClr val="FF66CC"/>
                </a:solidFill>
                <a:latin typeface="微软雅黑" pitchFamily="34" charset="-122"/>
                <a:ea typeface="微软雅黑" pitchFamily="34" charset="-122"/>
              </a:rPr>
              <a:t>角度相关</a:t>
            </a:r>
            <a:r>
              <a:rPr lang="zh-CN" altLang="en-US" sz="2400" b="1" smtClean="0">
                <a:solidFill>
                  <a:srgbClr val="FF66CC"/>
                </a:solidFill>
                <a:latin typeface="微软雅黑" pitchFamily="34" charset="-122"/>
                <a:ea typeface="微软雅黑" pitchFamily="34" charset="-122"/>
              </a:rPr>
              <a:t>权：</a:t>
            </a:r>
            <a:endParaRPr lang="zh-CN" altLang="en-US" sz="2400" b="1" dirty="0" smtClean="0">
              <a:solidFill>
                <a:srgbClr val="FF66CC"/>
              </a:solidFill>
              <a:latin typeface="微软雅黑" pitchFamily="34" charset="-122"/>
              <a:ea typeface="微软雅黑" pitchFamily="34" charset="-122"/>
            </a:endParaRPr>
          </a:p>
        </p:txBody>
      </p:sp>
      <p:graphicFrame>
        <p:nvGraphicFramePr>
          <p:cNvPr id="30722" name="Object 5"/>
          <p:cNvGraphicFramePr>
            <a:graphicFrameLocks noChangeAspect="1"/>
          </p:cNvGraphicFramePr>
          <p:nvPr/>
        </p:nvGraphicFramePr>
        <p:xfrm>
          <a:off x="142845" y="642918"/>
          <a:ext cx="7358114" cy="1073142"/>
        </p:xfrm>
        <a:graphic>
          <a:graphicData uri="http://schemas.openxmlformats.org/presentationml/2006/ole">
            <p:oleObj spid="_x0000_s91138" name="公式" r:id="rId3" imgW="3314520" imgH="482400" progId="Equation.3">
              <p:embed/>
            </p:oleObj>
          </a:graphicData>
        </a:graphic>
      </p:graphicFrame>
      <p:graphicFrame>
        <p:nvGraphicFramePr>
          <p:cNvPr id="30723" name="Object 6"/>
          <p:cNvGraphicFramePr>
            <a:graphicFrameLocks noChangeAspect="1"/>
          </p:cNvGraphicFramePr>
          <p:nvPr/>
        </p:nvGraphicFramePr>
        <p:xfrm>
          <a:off x="1116013" y="1905000"/>
          <a:ext cx="4708525" cy="3716338"/>
        </p:xfrm>
        <a:graphic>
          <a:graphicData uri="http://schemas.openxmlformats.org/presentationml/2006/ole">
            <p:oleObj spid="_x0000_s91139" name="公式" r:id="rId4" imgW="2412720" imgH="1904760" progId="Equation.3">
              <p:embed/>
            </p:oleObj>
          </a:graphicData>
        </a:graphic>
      </p:graphicFrame>
      <p:graphicFrame>
        <p:nvGraphicFramePr>
          <p:cNvPr id="30724" name="Object 7"/>
          <p:cNvGraphicFramePr>
            <a:graphicFrameLocks noChangeAspect="1"/>
          </p:cNvGraphicFramePr>
          <p:nvPr/>
        </p:nvGraphicFramePr>
        <p:xfrm>
          <a:off x="285720" y="5643578"/>
          <a:ext cx="6970731" cy="970233"/>
        </p:xfrm>
        <a:graphic>
          <a:graphicData uri="http://schemas.openxmlformats.org/presentationml/2006/ole">
            <p:oleObj spid="_x0000_s91140" name="公式" r:id="rId5" imgW="3085920" imgH="431640" progId="Equation.3">
              <p:embed/>
            </p:oleObj>
          </a:graphicData>
        </a:graphic>
      </p:graphicFrame>
      <p:sp>
        <p:nvSpPr>
          <p:cNvPr id="30726" name="Line 8"/>
          <p:cNvSpPr>
            <a:spLocks noChangeShapeType="1"/>
          </p:cNvSpPr>
          <p:nvPr/>
        </p:nvSpPr>
        <p:spPr bwMode="auto">
          <a:xfrm flipV="1">
            <a:off x="6781800" y="2209800"/>
            <a:ext cx="1905000" cy="914400"/>
          </a:xfrm>
          <a:prstGeom prst="line">
            <a:avLst/>
          </a:prstGeom>
          <a:noFill/>
          <a:ln w="9525">
            <a:solidFill>
              <a:schemeClr val="tx1"/>
            </a:solidFill>
            <a:round/>
            <a:headEnd/>
            <a:tailEnd/>
          </a:ln>
        </p:spPr>
        <p:txBody>
          <a:bodyPr wrap="none" anchor="ctr"/>
          <a:lstStyle/>
          <a:p>
            <a:endParaRPr lang="zh-CN" altLang="en-US"/>
          </a:p>
        </p:txBody>
      </p:sp>
      <p:sp>
        <p:nvSpPr>
          <p:cNvPr id="30727" name="Line 10"/>
          <p:cNvSpPr>
            <a:spLocks noChangeShapeType="1"/>
          </p:cNvSpPr>
          <p:nvPr/>
        </p:nvSpPr>
        <p:spPr bwMode="auto">
          <a:xfrm>
            <a:off x="6781800" y="3124200"/>
            <a:ext cx="1905000" cy="1143000"/>
          </a:xfrm>
          <a:prstGeom prst="line">
            <a:avLst/>
          </a:prstGeom>
          <a:noFill/>
          <a:ln w="9525">
            <a:solidFill>
              <a:schemeClr val="tx1"/>
            </a:solidFill>
            <a:round/>
            <a:headEnd/>
            <a:tailEnd/>
          </a:ln>
        </p:spPr>
        <p:txBody>
          <a:bodyPr wrap="none" anchor="ctr"/>
          <a:lstStyle/>
          <a:p>
            <a:endParaRPr lang="zh-CN" altLang="en-US"/>
          </a:p>
        </p:txBody>
      </p:sp>
      <p:sp>
        <p:nvSpPr>
          <p:cNvPr id="30728" name="Text Box 11"/>
          <p:cNvSpPr txBox="1">
            <a:spLocks noChangeArrowheads="1"/>
          </p:cNvSpPr>
          <p:nvPr/>
        </p:nvSpPr>
        <p:spPr bwMode="auto">
          <a:xfrm>
            <a:off x="6477000" y="2819400"/>
            <a:ext cx="381000" cy="457200"/>
          </a:xfrm>
          <a:prstGeom prst="rect">
            <a:avLst/>
          </a:prstGeom>
          <a:noFill/>
          <a:ln w="9525">
            <a:noFill/>
            <a:miter lim="800000"/>
            <a:headEnd/>
            <a:tailEnd/>
          </a:ln>
        </p:spPr>
        <p:txBody>
          <a:bodyPr>
            <a:spAutoFit/>
          </a:bodyPr>
          <a:lstStyle/>
          <a:p>
            <a:pPr>
              <a:spcBef>
                <a:spcPct val="50000"/>
              </a:spcBef>
            </a:pPr>
            <a:r>
              <a:rPr lang="en-US" altLang="zh-CN"/>
              <a:t>j</a:t>
            </a:r>
          </a:p>
        </p:txBody>
      </p:sp>
      <p:sp>
        <p:nvSpPr>
          <p:cNvPr id="30729" name="Text Box 12"/>
          <p:cNvSpPr txBox="1">
            <a:spLocks noChangeArrowheads="1"/>
          </p:cNvSpPr>
          <p:nvPr/>
        </p:nvSpPr>
        <p:spPr bwMode="auto">
          <a:xfrm>
            <a:off x="8382000" y="1905000"/>
            <a:ext cx="762000" cy="457200"/>
          </a:xfrm>
          <a:prstGeom prst="rect">
            <a:avLst/>
          </a:prstGeom>
          <a:noFill/>
          <a:ln w="9525">
            <a:noFill/>
            <a:miter lim="800000"/>
            <a:headEnd/>
            <a:tailEnd/>
          </a:ln>
        </p:spPr>
        <p:txBody>
          <a:bodyPr>
            <a:spAutoFit/>
          </a:bodyPr>
          <a:lstStyle/>
          <a:p>
            <a:pPr>
              <a:spcBef>
                <a:spcPct val="50000"/>
              </a:spcBef>
            </a:pPr>
            <a:r>
              <a:rPr lang="en-US" altLang="zh-CN"/>
              <a:t>L1</a:t>
            </a:r>
          </a:p>
        </p:txBody>
      </p:sp>
      <p:sp>
        <p:nvSpPr>
          <p:cNvPr id="30730" name="Text Box 13"/>
          <p:cNvSpPr txBox="1">
            <a:spLocks noChangeArrowheads="1"/>
          </p:cNvSpPr>
          <p:nvPr/>
        </p:nvSpPr>
        <p:spPr bwMode="auto">
          <a:xfrm>
            <a:off x="8610600" y="3048000"/>
            <a:ext cx="533400" cy="457200"/>
          </a:xfrm>
          <a:prstGeom prst="rect">
            <a:avLst/>
          </a:prstGeom>
          <a:noFill/>
          <a:ln w="9525">
            <a:noFill/>
            <a:miter lim="800000"/>
            <a:headEnd/>
            <a:tailEnd/>
          </a:ln>
        </p:spPr>
        <p:txBody>
          <a:bodyPr>
            <a:spAutoFit/>
          </a:bodyPr>
          <a:lstStyle/>
          <a:p>
            <a:pPr>
              <a:spcBef>
                <a:spcPct val="50000"/>
              </a:spcBef>
            </a:pPr>
            <a:r>
              <a:rPr lang="en-US" altLang="zh-CN"/>
              <a:t>L2</a:t>
            </a:r>
          </a:p>
        </p:txBody>
      </p:sp>
      <p:sp>
        <p:nvSpPr>
          <p:cNvPr id="30731" name="Text Box 14"/>
          <p:cNvSpPr txBox="1">
            <a:spLocks noChangeArrowheads="1"/>
          </p:cNvSpPr>
          <p:nvPr/>
        </p:nvSpPr>
        <p:spPr bwMode="auto">
          <a:xfrm>
            <a:off x="8534400" y="4267200"/>
            <a:ext cx="609600" cy="457200"/>
          </a:xfrm>
          <a:prstGeom prst="rect">
            <a:avLst/>
          </a:prstGeom>
          <a:noFill/>
          <a:ln w="9525">
            <a:noFill/>
            <a:miter lim="800000"/>
            <a:headEnd/>
            <a:tailEnd/>
          </a:ln>
        </p:spPr>
        <p:txBody>
          <a:bodyPr>
            <a:spAutoFit/>
          </a:bodyPr>
          <a:lstStyle/>
          <a:p>
            <a:pPr>
              <a:spcBef>
                <a:spcPct val="50000"/>
              </a:spcBef>
            </a:pPr>
            <a:r>
              <a:rPr lang="en-US" altLang="zh-CN"/>
              <a:t>L3</a:t>
            </a:r>
          </a:p>
        </p:txBody>
      </p:sp>
      <p:sp>
        <p:nvSpPr>
          <p:cNvPr id="30732" name="Line 15"/>
          <p:cNvSpPr>
            <a:spLocks noChangeShapeType="1"/>
          </p:cNvSpPr>
          <p:nvPr/>
        </p:nvSpPr>
        <p:spPr bwMode="auto">
          <a:xfrm>
            <a:off x="7162800" y="2971800"/>
            <a:ext cx="0" cy="152400"/>
          </a:xfrm>
          <a:prstGeom prst="line">
            <a:avLst/>
          </a:prstGeom>
          <a:noFill/>
          <a:ln w="9525">
            <a:solidFill>
              <a:schemeClr val="tx1"/>
            </a:solidFill>
            <a:round/>
            <a:headEnd/>
            <a:tailEnd/>
          </a:ln>
        </p:spPr>
        <p:txBody>
          <a:bodyPr wrap="none" anchor="ctr"/>
          <a:lstStyle/>
          <a:p>
            <a:endParaRPr lang="zh-CN" altLang="en-US"/>
          </a:p>
        </p:txBody>
      </p:sp>
      <p:sp>
        <p:nvSpPr>
          <p:cNvPr id="30733" name="Line 16"/>
          <p:cNvSpPr>
            <a:spLocks noChangeShapeType="1"/>
          </p:cNvSpPr>
          <p:nvPr/>
        </p:nvSpPr>
        <p:spPr bwMode="auto">
          <a:xfrm flipV="1">
            <a:off x="6858000" y="3048000"/>
            <a:ext cx="1905000" cy="76200"/>
          </a:xfrm>
          <a:prstGeom prst="line">
            <a:avLst/>
          </a:prstGeom>
          <a:noFill/>
          <a:ln w="9525">
            <a:solidFill>
              <a:schemeClr val="tx1"/>
            </a:solidFill>
            <a:round/>
            <a:headEnd/>
            <a:tailEnd/>
          </a:ln>
        </p:spPr>
        <p:txBody>
          <a:bodyPr wrap="none" anchor="ctr"/>
          <a:lstStyle/>
          <a:p>
            <a:endParaRPr lang="zh-CN" altLang="en-US"/>
          </a:p>
        </p:txBody>
      </p:sp>
      <p:sp>
        <p:nvSpPr>
          <p:cNvPr id="30734" name="Line 17"/>
          <p:cNvSpPr>
            <a:spLocks noChangeShapeType="1"/>
          </p:cNvSpPr>
          <p:nvPr/>
        </p:nvSpPr>
        <p:spPr bwMode="auto">
          <a:xfrm flipH="1">
            <a:off x="7162800" y="3124200"/>
            <a:ext cx="76200" cy="228600"/>
          </a:xfrm>
          <a:prstGeom prst="line">
            <a:avLst/>
          </a:prstGeom>
          <a:noFill/>
          <a:ln w="9525">
            <a:solidFill>
              <a:schemeClr val="tx1"/>
            </a:solidFill>
            <a:round/>
            <a:headEnd/>
            <a:tailEnd/>
          </a:ln>
        </p:spPr>
        <p:txBody>
          <a:bodyPr wrap="none" anchor="ctr"/>
          <a:lstStyle/>
          <a:p>
            <a:endParaRPr lang="zh-CN" altLang="en-US"/>
          </a:p>
        </p:txBody>
      </p:sp>
      <p:sp>
        <p:nvSpPr>
          <p:cNvPr id="30735" name="Text Box 19"/>
          <p:cNvSpPr txBox="1">
            <a:spLocks noChangeArrowheads="1"/>
          </p:cNvSpPr>
          <p:nvPr/>
        </p:nvSpPr>
        <p:spPr bwMode="auto">
          <a:xfrm>
            <a:off x="7315200" y="2667000"/>
            <a:ext cx="685800" cy="457200"/>
          </a:xfrm>
          <a:prstGeom prst="rect">
            <a:avLst/>
          </a:prstGeom>
          <a:noFill/>
          <a:ln w="9525">
            <a:noFill/>
            <a:miter lim="800000"/>
            <a:headEnd/>
            <a:tailEnd/>
          </a:ln>
        </p:spPr>
        <p:txBody>
          <a:bodyPr>
            <a:spAutoFit/>
          </a:bodyPr>
          <a:lstStyle/>
          <a:p>
            <a:pPr>
              <a:spcBef>
                <a:spcPct val="50000"/>
              </a:spcBef>
            </a:pPr>
            <a:r>
              <a:rPr lang="en-US" altLang="zh-CN">
                <a:sym typeface="Symbol" pitchFamily="18" charset="2"/>
              </a:rPr>
              <a:t></a:t>
            </a:r>
            <a:r>
              <a:rPr lang="en-US" altLang="zh-CN" baseline="-25000">
                <a:sym typeface="Symbol" pitchFamily="18" charset="2"/>
              </a:rPr>
              <a:t>1</a:t>
            </a:r>
            <a:endParaRPr lang="en-US" altLang="zh-CN"/>
          </a:p>
        </p:txBody>
      </p:sp>
      <p:sp>
        <p:nvSpPr>
          <p:cNvPr id="30736" name="Text Box 20"/>
          <p:cNvSpPr txBox="1">
            <a:spLocks noChangeArrowheads="1"/>
          </p:cNvSpPr>
          <p:nvPr/>
        </p:nvSpPr>
        <p:spPr bwMode="auto">
          <a:xfrm>
            <a:off x="7239000" y="2971800"/>
            <a:ext cx="609600" cy="457200"/>
          </a:xfrm>
          <a:prstGeom prst="rect">
            <a:avLst/>
          </a:prstGeom>
          <a:noFill/>
          <a:ln w="9525">
            <a:noFill/>
            <a:miter lim="800000"/>
            <a:headEnd/>
            <a:tailEnd/>
          </a:ln>
        </p:spPr>
        <p:txBody>
          <a:bodyPr>
            <a:spAutoFit/>
          </a:bodyPr>
          <a:lstStyle/>
          <a:p>
            <a:pPr>
              <a:spcBef>
                <a:spcPct val="50000"/>
              </a:spcBef>
            </a:pPr>
            <a:r>
              <a:rPr lang="en-US" altLang="zh-CN">
                <a:sym typeface="Symbol" pitchFamily="18" charset="2"/>
              </a:rPr>
              <a:t></a:t>
            </a:r>
            <a:r>
              <a:rPr lang="en-US" altLang="zh-CN" baseline="-25000">
                <a:sym typeface="Symbol" pitchFamily="18" charset="2"/>
              </a:rPr>
              <a:t>2</a:t>
            </a:r>
            <a:endParaRPr lang="en-US" altLang="zh-CN"/>
          </a:p>
        </p:txBody>
      </p:sp>
      <p:sp>
        <p:nvSpPr>
          <p:cNvPr id="17" name="灯片编号占位符 16"/>
          <p:cNvSpPr>
            <a:spLocks noGrp="1"/>
          </p:cNvSpPr>
          <p:nvPr>
            <p:ph type="sldNum" sz="quarter" idx="12"/>
          </p:nvPr>
        </p:nvSpPr>
        <p:spPr/>
        <p:txBody>
          <a:bodyPr/>
          <a:lstStyle/>
          <a:p>
            <a:pPr>
              <a:defRPr/>
            </a:pPr>
            <a:fld id="{7E4690C5-E9ED-4F00-BB42-B2796919A211}" type="slidenum">
              <a:rPr lang="zh-CN" altLang="en-US" smtClean="0"/>
              <a:pPr>
                <a:defRPr/>
              </a:pPr>
              <a:t>33</a:t>
            </a:fld>
            <a:endParaRPr lang="zh-CN" altLang="en-US"/>
          </a:p>
        </p:txBody>
      </p:sp>
      <p:pic>
        <p:nvPicPr>
          <p:cNvPr id="18" name="Picture 4">
            <a:extLst>
              <a:ext uri="{FF2B5EF4-FFF2-40B4-BE49-F238E27FC236}">
                <a16:creationId xmlns:a16="http://schemas.microsoft.com/office/drawing/2014/main" xmlns="" id="{7BCE9CE2-CFEA-42A4-8595-A8337081C52D}"/>
              </a:ext>
            </a:extLst>
          </p:cNvPr>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8501090" y="6143644"/>
            <a:ext cx="297867" cy="28575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1746" name="Object 4"/>
          <p:cNvGraphicFramePr>
            <a:graphicFrameLocks noChangeAspect="1"/>
          </p:cNvGraphicFramePr>
          <p:nvPr/>
        </p:nvGraphicFramePr>
        <p:xfrm>
          <a:off x="1403350" y="779430"/>
          <a:ext cx="2740022" cy="1049370"/>
        </p:xfrm>
        <a:graphic>
          <a:graphicData uri="http://schemas.openxmlformats.org/presentationml/2006/ole">
            <p:oleObj spid="_x0000_s92162" name="公式" r:id="rId3" imgW="1193760" imgH="457200" progId="Equation.3">
              <p:embed/>
            </p:oleObj>
          </a:graphicData>
        </a:graphic>
      </p:graphicFrame>
      <p:graphicFrame>
        <p:nvGraphicFramePr>
          <p:cNvPr id="31747" name="Object 5"/>
          <p:cNvGraphicFramePr>
            <a:graphicFrameLocks noChangeAspect="1"/>
          </p:cNvGraphicFramePr>
          <p:nvPr/>
        </p:nvGraphicFramePr>
        <p:xfrm>
          <a:off x="214282" y="142852"/>
          <a:ext cx="7786710" cy="560089"/>
        </p:xfrm>
        <a:graphic>
          <a:graphicData uri="http://schemas.openxmlformats.org/presentationml/2006/ole">
            <p:oleObj spid="_x0000_s92163" name="公式" r:id="rId4" imgW="3174840" imgH="228600" progId="Equation.3">
              <p:embed/>
            </p:oleObj>
          </a:graphicData>
        </a:graphic>
      </p:graphicFrame>
      <p:graphicFrame>
        <p:nvGraphicFramePr>
          <p:cNvPr id="31748" name="Object 6"/>
          <p:cNvGraphicFramePr>
            <a:graphicFrameLocks noChangeAspect="1"/>
          </p:cNvGraphicFramePr>
          <p:nvPr/>
        </p:nvGraphicFramePr>
        <p:xfrm>
          <a:off x="142844" y="1928802"/>
          <a:ext cx="5572132" cy="383281"/>
        </p:xfrm>
        <a:graphic>
          <a:graphicData uri="http://schemas.openxmlformats.org/presentationml/2006/ole">
            <p:oleObj spid="_x0000_s92164" name="公式" r:id="rId5" imgW="2946240" imgH="203040" progId="Equation.3">
              <p:embed/>
            </p:oleObj>
          </a:graphicData>
        </a:graphic>
      </p:graphicFrame>
      <p:graphicFrame>
        <p:nvGraphicFramePr>
          <p:cNvPr id="31749" name="Object 7"/>
          <p:cNvGraphicFramePr>
            <a:graphicFrameLocks noChangeAspect="1"/>
          </p:cNvGraphicFramePr>
          <p:nvPr/>
        </p:nvGraphicFramePr>
        <p:xfrm>
          <a:off x="1142976" y="2428868"/>
          <a:ext cx="3532189" cy="2952600"/>
        </p:xfrm>
        <a:graphic>
          <a:graphicData uri="http://schemas.openxmlformats.org/presentationml/2006/ole">
            <p:oleObj spid="_x0000_s92165" name="公式" r:id="rId6" imgW="1701720" imgH="1422360" progId="Equation.3">
              <p:embed/>
            </p:oleObj>
          </a:graphicData>
        </a:graphic>
      </p:graphicFrame>
      <p:graphicFrame>
        <p:nvGraphicFramePr>
          <p:cNvPr id="31750" name="Object 8"/>
          <p:cNvGraphicFramePr>
            <a:graphicFrameLocks noChangeAspect="1"/>
          </p:cNvGraphicFramePr>
          <p:nvPr/>
        </p:nvGraphicFramePr>
        <p:xfrm>
          <a:off x="214282" y="5500702"/>
          <a:ext cx="7696201" cy="577850"/>
        </p:xfrm>
        <a:graphic>
          <a:graphicData uri="http://schemas.openxmlformats.org/presentationml/2006/ole">
            <p:oleObj spid="_x0000_s92166" name="公式" r:id="rId7" imgW="3365280" imgH="253800" progId="Equation.3">
              <p:embed/>
            </p:oleObj>
          </a:graphicData>
        </a:graphic>
      </p:graphicFrame>
      <p:sp>
        <p:nvSpPr>
          <p:cNvPr id="31752" name="Line 9"/>
          <p:cNvSpPr>
            <a:spLocks noChangeShapeType="1"/>
          </p:cNvSpPr>
          <p:nvPr/>
        </p:nvSpPr>
        <p:spPr bwMode="auto">
          <a:xfrm flipH="1">
            <a:off x="5486400" y="1600200"/>
            <a:ext cx="1828800" cy="1905000"/>
          </a:xfrm>
          <a:prstGeom prst="line">
            <a:avLst/>
          </a:prstGeom>
          <a:noFill/>
          <a:ln w="9525">
            <a:solidFill>
              <a:schemeClr val="tx1"/>
            </a:solidFill>
            <a:round/>
            <a:headEnd/>
            <a:tailEnd/>
          </a:ln>
        </p:spPr>
        <p:txBody>
          <a:bodyPr wrap="none" anchor="ctr"/>
          <a:lstStyle/>
          <a:p>
            <a:endParaRPr lang="zh-CN" altLang="en-US"/>
          </a:p>
        </p:txBody>
      </p:sp>
      <p:sp>
        <p:nvSpPr>
          <p:cNvPr id="31753" name="AutoShape 10"/>
          <p:cNvSpPr>
            <a:spLocks noChangeArrowheads="1"/>
          </p:cNvSpPr>
          <p:nvPr/>
        </p:nvSpPr>
        <p:spPr bwMode="auto">
          <a:xfrm>
            <a:off x="5410200" y="3505200"/>
            <a:ext cx="76200" cy="76200"/>
          </a:xfrm>
          <a:prstGeom prst="triangle">
            <a:avLst>
              <a:gd name="adj" fmla="val 50000"/>
            </a:avLst>
          </a:prstGeom>
          <a:solidFill>
            <a:schemeClr val="accent1"/>
          </a:solidFill>
          <a:ln w="9525">
            <a:solidFill>
              <a:schemeClr val="tx1"/>
            </a:solidFill>
            <a:miter lim="800000"/>
            <a:headEnd/>
            <a:tailEnd/>
          </a:ln>
        </p:spPr>
        <p:txBody>
          <a:bodyPr wrap="none" anchor="ctr"/>
          <a:lstStyle/>
          <a:p>
            <a:endParaRPr lang="zh-CN" altLang="en-US"/>
          </a:p>
        </p:txBody>
      </p:sp>
      <p:sp>
        <p:nvSpPr>
          <p:cNvPr id="31754" name="AutoShape 13"/>
          <p:cNvSpPr>
            <a:spLocks noChangeArrowheads="1"/>
          </p:cNvSpPr>
          <p:nvPr/>
        </p:nvSpPr>
        <p:spPr bwMode="auto">
          <a:xfrm>
            <a:off x="7315200" y="1524000"/>
            <a:ext cx="76200" cy="76200"/>
          </a:xfrm>
          <a:prstGeom prst="flowChartExtract">
            <a:avLst/>
          </a:prstGeom>
          <a:solidFill>
            <a:schemeClr val="accent1"/>
          </a:solidFill>
          <a:ln w="9525">
            <a:solidFill>
              <a:schemeClr val="tx1"/>
            </a:solidFill>
            <a:miter lim="800000"/>
            <a:headEnd/>
            <a:tailEnd/>
          </a:ln>
        </p:spPr>
        <p:txBody>
          <a:bodyPr wrap="none" anchor="ctr"/>
          <a:lstStyle/>
          <a:p>
            <a:endParaRPr lang="zh-CN" altLang="en-US"/>
          </a:p>
        </p:txBody>
      </p:sp>
      <p:sp>
        <p:nvSpPr>
          <p:cNvPr id="31755" name="Line 14"/>
          <p:cNvSpPr>
            <a:spLocks noChangeShapeType="1"/>
          </p:cNvSpPr>
          <p:nvPr/>
        </p:nvSpPr>
        <p:spPr bwMode="auto">
          <a:xfrm flipV="1">
            <a:off x="5486400" y="1600200"/>
            <a:ext cx="1905000" cy="1981200"/>
          </a:xfrm>
          <a:prstGeom prst="line">
            <a:avLst/>
          </a:prstGeom>
          <a:noFill/>
          <a:ln w="9525">
            <a:solidFill>
              <a:schemeClr val="tx1"/>
            </a:solidFill>
            <a:round/>
            <a:headEnd/>
            <a:tailEnd/>
          </a:ln>
        </p:spPr>
        <p:txBody>
          <a:bodyPr wrap="none" anchor="ctr"/>
          <a:lstStyle/>
          <a:p>
            <a:endParaRPr lang="zh-CN" altLang="en-US"/>
          </a:p>
        </p:txBody>
      </p:sp>
      <p:sp>
        <p:nvSpPr>
          <p:cNvPr id="31756" name="Line 15"/>
          <p:cNvSpPr>
            <a:spLocks noChangeShapeType="1"/>
          </p:cNvSpPr>
          <p:nvPr/>
        </p:nvSpPr>
        <p:spPr bwMode="auto">
          <a:xfrm>
            <a:off x="5435600" y="3573463"/>
            <a:ext cx="3352800" cy="0"/>
          </a:xfrm>
          <a:prstGeom prst="line">
            <a:avLst/>
          </a:prstGeom>
          <a:noFill/>
          <a:ln w="9525">
            <a:solidFill>
              <a:schemeClr val="tx1"/>
            </a:solidFill>
            <a:round/>
            <a:headEnd/>
            <a:tailEnd/>
          </a:ln>
        </p:spPr>
        <p:txBody>
          <a:bodyPr wrap="none" anchor="ctr"/>
          <a:lstStyle/>
          <a:p>
            <a:endParaRPr lang="zh-CN" altLang="en-US"/>
          </a:p>
        </p:txBody>
      </p:sp>
      <p:sp>
        <p:nvSpPr>
          <p:cNvPr id="31757" name="Line 16"/>
          <p:cNvSpPr>
            <a:spLocks noChangeShapeType="1"/>
          </p:cNvSpPr>
          <p:nvPr/>
        </p:nvSpPr>
        <p:spPr bwMode="auto">
          <a:xfrm>
            <a:off x="7391400" y="1600200"/>
            <a:ext cx="1371600" cy="1981200"/>
          </a:xfrm>
          <a:prstGeom prst="line">
            <a:avLst/>
          </a:prstGeom>
          <a:noFill/>
          <a:ln w="9525">
            <a:solidFill>
              <a:schemeClr val="tx1"/>
            </a:solidFill>
            <a:round/>
            <a:headEnd/>
            <a:tailEnd/>
          </a:ln>
        </p:spPr>
        <p:txBody>
          <a:bodyPr wrap="none" anchor="ctr"/>
          <a:lstStyle/>
          <a:p>
            <a:endParaRPr lang="zh-CN" altLang="en-US"/>
          </a:p>
        </p:txBody>
      </p:sp>
      <p:sp>
        <p:nvSpPr>
          <p:cNvPr id="31758" name="Line 17"/>
          <p:cNvSpPr>
            <a:spLocks noChangeShapeType="1"/>
          </p:cNvSpPr>
          <p:nvPr/>
        </p:nvSpPr>
        <p:spPr bwMode="auto">
          <a:xfrm flipV="1">
            <a:off x="5486400" y="2971800"/>
            <a:ext cx="1752600" cy="609600"/>
          </a:xfrm>
          <a:prstGeom prst="line">
            <a:avLst/>
          </a:prstGeom>
          <a:noFill/>
          <a:ln w="9525">
            <a:solidFill>
              <a:schemeClr val="tx1"/>
            </a:solidFill>
            <a:round/>
            <a:headEnd/>
            <a:tailEnd/>
          </a:ln>
        </p:spPr>
        <p:txBody>
          <a:bodyPr wrap="none" anchor="ctr"/>
          <a:lstStyle/>
          <a:p>
            <a:endParaRPr lang="zh-CN" altLang="en-US"/>
          </a:p>
        </p:txBody>
      </p:sp>
      <p:sp>
        <p:nvSpPr>
          <p:cNvPr id="31759" name="Line 18"/>
          <p:cNvSpPr>
            <a:spLocks noChangeShapeType="1"/>
          </p:cNvSpPr>
          <p:nvPr/>
        </p:nvSpPr>
        <p:spPr bwMode="auto">
          <a:xfrm flipH="1">
            <a:off x="7239000" y="1600200"/>
            <a:ext cx="152400" cy="1371600"/>
          </a:xfrm>
          <a:prstGeom prst="line">
            <a:avLst/>
          </a:prstGeom>
          <a:noFill/>
          <a:ln w="9525">
            <a:solidFill>
              <a:schemeClr val="tx1"/>
            </a:solidFill>
            <a:round/>
            <a:headEnd/>
            <a:tailEnd/>
          </a:ln>
        </p:spPr>
        <p:txBody>
          <a:bodyPr wrap="none" anchor="ctr"/>
          <a:lstStyle/>
          <a:p>
            <a:endParaRPr lang="zh-CN" altLang="en-US"/>
          </a:p>
        </p:txBody>
      </p:sp>
      <p:sp>
        <p:nvSpPr>
          <p:cNvPr id="31760" name="Line 19"/>
          <p:cNvSpPr>
            <a:spLocks noChangeShapeType="1"/>
          </p:cNvSpPr>
          <p:nvPr/>
        </p:nvSpPr>
        <p:spPr bwMode="auto">
          <a:xfrm>
            <a:off x="7239000" y="2971800"/>
            <a:ext cx="1524000" cy="609600"/>
          </a:xfrm>
          <a:prstGeom prst="line">
            <a:avLst/>
          </a:prstGeom>
          <a:noFill/>
          <a:ln w="9525">
            <a:solidFill>
              <a:schemeClr val="tx1"/>
            </a:solidFill>
            <a:round/>
            <a:headEnd/>
            <a:tailEnd/>
          </a:ln>
        </p:spPr>
        <p:txBody>
          <a:bodyPr wrap="none" anchor="ctr"/>
          <a:lstStyle/>
          <a:p>
            <a:endParaRPr lang="zh-CN" altLang="en-US"/>
          </a:p>
        </p:txBody>
      </p:sp>
      <p:sp>
        <p:nvSpPr>
          <p:cNvPr id="31761" name="Text Box 20"/>
          <p:cNvSpPr txBox="1">
            <a:spLocks noChangeArrowheads="1"/>
          </p:cNvSpPr>
          <p:nvPr/>
        </p:nvSpPr>
        <p:spPr bwMode="auto">
          <a:xfrm>
            <a:off x="5486400" y="3581400"/>
            <a:ext cx="381000" cy="457200"/>
          </a:xfrm>
          <a:prstGeom prst="rect">
            <a:avLst/>
          </a:prstGeom>
          <a:noFill/>
          <a:ln w="9525">
            <a:noFill/>
            <a:miter lim="800000"/>
            <a:headEnd/>
            <a:tailEnd/>
          </a:ln>
        </p:spPr>
        <p:txBody>
          <a:bodyPr>
            <a:spAutoFit/>
          </a:bodyPr>
          <a:lstStyle/>
          <a:p>
            <a:pPr>
              <a:spcBef>
                <a:spcPct val="50000"/>
              </a:spcBef>
            </a:pPr>
            <a:r>
              <a:rPr lang="en-US" altLang="zh-CN"/>
              <a:t>A</a:t>
            </a:r>
          </a:p>
        </p:txBody>
      </p:sp>
      <p:sp>
        <p:nvSpPr>
          <p:cNvPr id="31762" name="Text Box 21"/>
          <p:cNvSpPr txBox="1">
            <a:spLocks noChangeArrowheads="1"/>
          </p:cNvSpPr>
          <p:nvPr/>
        </p:nvSpPr>
        <p:spPr bwMode="auto">
          <a:xfrm>
            <a:off x="8763000" y="3581400"/>
            <a:ext cx="762000" cy="457200"/>
          </a:xfrm>
          <a:prstGeom prst="rect">
            <a:avLst/>
          </a:prstGeom>
          <a:noFill/>
          <a:ln w="9525">
            <a:noFill/>
            <a:miter lim="800000"/>
            <a:headEnd/>
            <a:tailEnd/>
          </a:ln>
        </p:spPr>
        <p:txBody>
          <a:bodyPr>
            <a:spAutoFit/>
          </a:bodyPr>
          <a:lstStyle/>
          <a:p>
            <a:pPr>
              <a:spcBef>
                <a:spcPct val="50000"/>
              </a:spcBef>
            </a:pPr>
            <a:r>
              <a:rPr lang="en-US" altLang="zh-CN"/>
              <a:t>C</a:t>
            </a:r>
          </a:p>
        </p:txBody>
      </p:sp>
      <p:sp>
        <p:nvSpPr>
          <p:cNvPr id="31763" name="Text Box 22"/>
          <p:cNvSpPr txBox="1">
            <a:spLocks noChangeArrowheads="1"/>
          </p:cNvSpPr>
          <p:nvPr/>
        </p:nvSpPr>
        <p:spPr bwMode="auto">
          <a:xfrm>
            <a:off x="7239000" y="1066800"/>
            <a:ext cx="533400" cy="457200"/>
          </a:xfrm>
          <a:prstGeom prst="rect">
            <a:avLst/>
          </a:prstGeom>
          <a:noFill/>
          <a:ln w="9525">
            <a:noFill/>
            <a:miter lim="800000"/>
            <a:headEnd/>
            <a:tailEnd/>
          </a:ln>
        </p:spPr>
        <p:txBody>
          <a:bodyPr>
            <a:spAutoFit/>
          </a:bodyPr>
          <a:lstStyle/>
          <a:p>
            <a:pPr>
              <a:spcBef>
                <a:spcPct val="50000"/>
              </a:spcBef>
            </a:pPr>
            <a:r>
              <a:rPr lang="en-US" altLang="zh-CN"/>
              <a:t>B</a:t>
            </a:r>
          </a:p>
        </p:txBody>
      </p:sp>
      <p:sp>
        <p:nvSpPr>
          <p:cNvPr id="31764" name="Text Box 23"/>
          <p:cNvSpPr txBox="1">
            <a:spLocks noChangeArrowheads="1"/>
          </p:cNvSpPr>
          <p:nvPr/>
        </p:nvSpPr>
        <p:spPr bwMode="auto">
          <a:xfrm>
            <a:off x="6877050" y="2420938"/>
            <a:ext cx="609600" cy="457200"/>
          </a:xfrm>
          <a:prstGeom prst="rect">
            <a:avLst/>
          </a:prstGeom>
          <a:noFill/>
          <a:ln w="9525">
            <a:noFill/>
            <a:miter lim="800000"/>
            <a:headEnd/>
            <a:tailEnd/>
          </a:ln>
        </p:spPr>
        <p:txBody>
          <a:bodyPr>
            <a:spAutoFit/>
          </a:bodyPr>
          <a:lstStyle/>
          <a:p>
            <a:pPr>
              <a:spcBef>
                <a:spcPct val="50000"/>
              </a:spcBef>
            </a:pPr>
            <a:r>
              <a:rPr lang="en-US" altLang="zh-CN"/>
              <a:t>D</a:t>
            </a:r>
          </a:p>
        </p:txBody>
      </p:sp>
      <p:sp>
        <p:nvSpPr>
          <p:cNvPr id="31765" name="Text Box 24"/>
          <p:cNvSpPr txBox="1">
            <a:spLocks noChangeArrowheads="1"/>
          </p:cNvSpPr>
          <p:nvPr/>
        </p:nvSpPr>
        <p:spPr bwMode="auto">
          <a:xfrm>
            <a:off x="5791200" y="2819400"/>
            <a:ext cx="304800" cy="336550"/>
          </a:xfrm>
          <a:prstGeom prst="rect">
            <a:avLst/>
          </a:prstGeom>
          <a:noFill/>
          <a:ln w="9525">
            <a:noFill/>
            <a:miter lim="800000"/>
            <a:headEnd/>
            <a:tailEnd/>
          </a:ln>
        </p:spPr>
        <p:txBody>
          <a:bodyPr>
            <a:spAutoFit/>
          </a:bodyPr>
          <a:lstStyle/>
          <a:p>
            <a:pPr>
              <a:spcBef>
                <a:spcPct val="50000"/>
              </a:spcBef>
            </a:pPr>
            <a:r>
              <a:rPr lang="en-US" altLang="zh-CN" sz="1600"/>
              <a:t>1</a:t>
            </a:r>
          </a:p>
        </p:txBody>
      </p:sp>
      <p:sp>
        <p:nvSpPr>
          <p:cNvPr id="31766" name="Text Box 25"/>
          <p:cNvSpPr txBox="1">
            <a:spLocks noChangeArrowheads="1"/>
          </p:cNvSpPr>
          <p:nvPr/>
        </p:nvSpPr>
        <p:spPr bwMode="auto">
          <a:xfrm>
            <a:off x="6084888" y="3068638"/>
            <a:ext cx="381000" cy="336550"/>
          </a:xfrm>
          <a:prstGeom prst="rect">
            <a:avLst/>
          </a:prstGeom>
          <a:noFill/>
          <a:ln w="9525">
            <a:noFill/>
            <a:miter lim="800000"/>
            <a:headEnd/>
            <a:tailEnd/>
          </a:ln>
        </p:spPr>
        <p:txBody>
          <a:bodyPr>
            <a:spAutoFit/>
          </a:bodyPr>
          <a:lstStyle/>
          <a:p>
            <a:pPr>
              <a:spcBef>
                <a:spcPct val="50000"/>
              </a:spcBef>
            </a:pPr>
            <a:r>
              <a:rPr lang="en-US" altLang="zh-CN" sz="1600"/>
              <a:t>2</a:t>
            </a:r>
          </a:p>
        </p:txBody>
      </p:sp>
      <p:sp>
        <p:nvSpPr>
          <p:cNvPr id="31767" name="Text Box 26"/>
          <p:cNvSpPr txBox="1">
            <a:spLocks noChangeArrowheads="1"/>
          </p:cNvSpPr>
          <p:nvPr/>
        </p:nvSpPr>
        <p:spPr bwMode="auto">
          <a:xfrm>
            <a:off x="6227763" y="3573463"/>
            <a:ext cx="381000" cy="336550"/>
          </a:xfrm>
          <a:prstGeom prst="rect">
            <a:avLst/>
          </a:prstGeom>
          <a:noFill/>
          <a:ln w="9525">
            <a:noFill/>
            <a:miter lim="800000"/>
            <a:headEnd/>
            <a:tailEnd/>
          </a:ln>
        </p:spPr>
        <p:txBody>
          <a:bodyPr>
            <a:spAutoFit/>
          </a:bodyPr>
          <a:lstStyle/>
          <a:p>
            <a:pPr>
              <a:spcBef>
                <a:spcPct val="50000"/>
              </a:spcBef>
            </a:pPr>
            <a:r>
              <a:rPr lang="en-US" altLang="zh-CN" sz="1600"/>
              <a:t>3</a:t>
            </a:r>
          </a:p>
        </p:txBody>
      </p:sp>
      <p:sp>
        <p:nvSpPr>
          <p:cNvPr id="31768" name="Text Box 27"/>
          <p:cNvSpPr txBox="1">
            <a:spLocks noChangeArrowheads="1"/>
          </p:cNvSpPr>
          <p:nvPr/>
        </p:nvSpPr>
        <p:spPr bwMode="auto">
          <a:xfrm>
            <a:off x="7696200" y="1828800"/>
            <a:ext cx="304800" cy="336550"/>
          </a:xfrm>
          <a:prstGeom prst="rect">
            <a:avLst/>
          </a:prstGeom>
          <a:noFill/>
          <a:ln w="9525">
            <a:noFill/>
            <a:miter lim="800000"/>
            <a:headEnd/>
            <a:tailEnd/>
          </a:ln>
        </p:spPr>
        <p:txBody>
          <a:bodyPr>
            <a:spAutoFit/>
          </a:bodyPr>
          <a:lstStyle/>
          <a:p>
            <a:pPr>
              <a:spcBef>
                <a:spcPct val="50000"/>
              </a:spcBef>
            </a:pPr>
            <a:r>
              <a:rPr lang="en-US" altLang="zh-CN" sz="1600"/>
              <a:t>4</a:t>
            </a:r>
          </a:p>
        </p:txBody>
      </p:sp>
      <p:sp>
        <p:nvSpPr>
          <p:cNvPr id="31769" name="Text Box 28"/>
          <p:cNvSpPr txBox="1">
            <a:spLocks noChangeArrowheads="1"/>
          </p:cNvSpPr>
          <p:nvPr/>
        </p:nvSpPr>
        <p:spPr bwMode="auto">
          <a:xfrm>
            <a:off x="7235825" y="1989138"/>
            <a:ext cx="304800" cy="336550"/>
          </a:xfrm>
          <a:prstGeom prst="rect">
            <a:avLst/>
          </a:prstGeom>
          <a:noFill/>
          <a:ln w="9525">
            <a:noFill/>
            <a:miter lim="800000"/>
            <a:headEnd/>
            <a:tailEnd/>
          </a:ln>
        </p:spPr>
        <p:txBody>
          <a:bodyPr>
            <a:spAutoFit/>
          </a:bodyPr>
          <a:lstStyle/>
          <a:p>
            <a:pPr>
              <a:spcBef>
                <a:spcPct val="50000"/>
              </a:spcBef>
            </a:pPr>
            <a:r>
              <a:rPr lang="en-US" altLang="zh-CN" sz="1600"/>
              <a:t>5</a:t>
            </a:r>
          </a:p>
        </p:txBody>
      </p:sp>
      <p:sp>
        <p:nvSpPr>
          <p:cNvPr id="31770" name="Text Box 29"/>
          <p:cNvSpPr txBox="1">
            <a:spLocks noChangeArrowheads="1"/>
          </p:cNvSpPr>
          <p:nvPr/>
        </p:nvSpPr>
        <p:spPr bwMode="auto">
          <a:xfrm>
            <a:off x="6858000" y="1600200"/>
            <a:ext cx="381000" cy="336550"/>
          </a:xfrm>
          <a:prstGeom prst="rect">
            <a:avLst/>
          </a:prstGeom>
          <a:noFill/>
          <a:ln w="9525">
            <a:noFill/>
            <a:miter lim="800000"/>
            <a:headEnd/>
            <a:tailEnd/>
          </a:ln>
        </p:spPr>
        <p:txBody>
          <a:bodyPr>
            <a:spAutoFit/>
          </a:bodyPr>
          <a:lstStyle/>
          <a:p>
            <a:pPr>
              <a:spcBef>
                <a:spcPct val="50000"/>
              </a:spcBef>
            </a:pPr>
            <a:r>
              <a:rPr lang="en-US" altLang="zh-CN" sz="1600"/>
              <a:t>6</a:t>
            </a:r>
          </a:p>
        </p:txBody>
      </p:sp>
      <p:sp>
        <p:nvSpPr>
          <p:cNvPr id="31771" name="Text Box 30"/>
          <p:cNvSpPr txBox="1">
            <a:spLocks noChangeArrowheads="1"/>
          </p:cNvSpPr>
          <p:nvPr/>
        </p:nvSpPr>
        <p:spPr bwMode="auto">
          <a:xfrm>
            <a:off x="6732588" y="2997200"/>
            <a:ext cx="503237" cy="336550"/>
          </a:xfrm>
          <a:prstGeom prst="rect">
            <a:avLst/>
          </a:prstGeom>
          <a:noFill/>
          <a:ln w="9525">
            <a:noFill/>
            <a:miter lim="800000"/>
            <a:headEnd/>
            <a:tailEnd/>
          </a:ln>
        </p:spPr>
        <p:txBody>
          <a:bodyPr>
            <a:spAutoFit/>
          </a:bodyPr>
          <a:lstStyle/>
          <a:p>
            <a:pPr>
              <a:spcBef>
                <a:spcPct val="50000"/>
              </a:spcBef>
            </a:pPr>
            <a:r>
              <a:rPr lang="en-US" altLang="zh-CN" sz="1600"/>
              <a:t>10</a:t>
            </a:r>
          </a:p>
        </p:txBody>
      </p:sp>
      <p:sp>
        <p:nvSpPr>
          <p:cNvPr id="31772" name="Text Box 31"/>
          <p:cNvSpPr txBox="1">
            <a:spLocks noChangeArrowheads="1"/>
          </p:cNvSpPr>
          <p:nvPr/>
        </p:nvSpPr>
        <p:spPr bwMode="auto">
          <a:xfrm>
            <a:off x="7235825" y="2420938"/>
            <a:ext cx="431800" cy="336550"/>
          </a:xfrm>
          <a:prstGeom prst="rect">
            <a:avLst/>
          </a:prstGeom>
          <a:noFill/>
          <a:ln w="9525">
            <a:noFill/>
            <a:miter lim="800000"/>
            <a:headEnd/>
            <a:tailEnd/>
          </a:ln>
        </p:spPr>
        <p:txBody>
          <a:bodyPr>
            <a:spAutoFit/>
          </a:bodyPr>
          <a:lstStyle/>
          <a:p>
            <a:pPr>
              <a:spcBef>
                <a:spcPct val="50000"/>
              </a:spcBef>
            </a:pPr>
            <a:r>
              <a:rPr lang="en-US" altLang="zh-CN" sz="1600"/>
              <a:t>11</a:t>
            </a:r>
          </a:p>
        </p:txBody>
      </p:sp>
      <p:sp>
        <p:nvSpPr>
          <p:cNvPr id="31773" name="Text Box 32"/>
          <p:cNvSpPr txBox="1">
            <a:spLocks noChangeArrowheads="1"/>
          </p:cNvSpPr>
          <p:nvPr/>
        </p:nvSpPr>
        <p:spPr bwMode="auto">
          <a:xfrm>
            <a:off x="7380288" y="3068638"/>
            <a:ext cx="504825" cy="336550"/>
          </a:xfrm>
          <a:prstGeom prst="rect">
            <a:avLst/>
          </a:prstGeom>
          <a:noFill/>
          <a:ln w="9525">
            <a:noFill/>
            <a:miter lim="800000"/>
            <a:headEnd/>
            <a:tailEnd/>
          </a:ln>
        </p:spPr>
        <p:txBody>
          <a:bodyPr>
            <a:spAutoFit/>
          </a:bodyPr>
          <a:lstStyle/>
          <a:p>
            <a:pPr>
              <a:spcBef>
                <a:spcPct val="50000"/>
              </a:spcBef>
            </a:pPr>
            <a:r>
              <a:rPr lang="en-US" altLang="zh-CN" sz="1600"/>
              <a:t>12</a:t>
            </a:r>
          </a:p>
        </p:txBody>
      </p:sp>
      <p:sp>
        <p:nvSpPr>
          <p:cNvPr id="31774" name="Text Box 33"/>
          <p:cNvSpPr txBox="1">
            <a:spLocks noChangeArrowheads="1"/>
          </p:cNvSpPr>
          <p:nvPr/>
        </p:nvSpPr>
        <p:spPr bwMode="auto">
          <a:xfrm>
            <a:off x="7696200" y="3505200"/>
            <a:ext cx="533400" cy="336550"/>
          </a:xfrm>
          <a:prstGeom prst="rect">
            <a:avLst/>
          </a:prstGeom>
          <a:noFill/>
          <a:ln w="9525">
            <a:noFill/>
            <a:miter lim="800000"/>
            <a:headEnd/>
            <a:tailEnd/>
          </a:ln>
        </p:spPr>
        <p:txBody>
          <a:bodyPr>
            <a:spAutoFit/>
          </a:bodyPr>
          <a:lstStyle/>
          <a:p>
            <a:pPr>
              <a:spcBef>
                <a:spcPct val="50000"/>
              </a:spcBef>
            </a:pPr>
            <a:r>
              <a:rPr lang="en-US" altLang="zh-CN" sz="1600"/>
              <a:t>7</a:t>
            </a:r>
          </a:p>
        </p:txBody>
      </p:sp>
      <p:sp>
        <p:nvSpPr>
          <p:cNvPr id="31775" name="Text Box 34"/>
          <p:cNvSpPr txBox="1">
            <a:spLocks noChangeArrowheads="1"/>
          </p:cNvSpPr>
          <p:nvPr/>
        </p:nvSpPr>
        <p:spPr bwMode="auto">
          <a:xfrm>
            <a:off x="7885113" y="2997200"/>
            <a:ext cx="549275" cy="336550"/>
          </a:xfrm>
          <a:prstGeom prst="rect">
            <a:avLst/>
          </a:prstGeom>
          <a:noFill/>
          <a:ln w="9525">
            <a:noFill/>
            <a:miter lim="800000"/>
            <a:headEnd/>
            <a:tailEnd/>
          </a:ln>
        </p:spPr>
        <p:txBody>
          <a:bodyPr>
            <a:spAutoFit/>
          </a:bodyPr>
          <a:lstStyle/>
          <a:p>
            <a:pPr>
              <a:spcBef>
                <a:spcPct val="50000"/>
              </a:spcBef>
            </a:pPr>
            <a:r>
              <a:rPr lang="en-US" altLang="zh-CN" sz="1600"/>
              <a:t>8</a:t>
            </a:r>
          </a:p>
        </p:txBody>
      </p:sp>
      <p:sp>
        <p:nvSpPr>
          <p:cNvPr id="31776" name="Text Box 35"/>
          <p:cNvSpPr txBox="1">
            <a:spLocks noChangeArrowheads="1"/>
          </p:cNvSpPr>
          <p:nvPr/>
        </p:nvSpPr>
        <p:spPr bwMode="auto">
          <a:xfrm>
            <a:off x="8305800" y="2743200"/>
            <a:ext cx="838200" cy="336550"/>
          </a:xfrm>
          <a:prstGeom prst="rect">
            <a:avLst/>
          </a:prstGeom>
          <a:noFill/>
          <a:ln w="9525">
            <a:noFill/>
            <a:miter lim="800000"/>
            <a:headEnd/>
            <a:tailEnd/>
          </a:ln>
        </p:spPr>
        <p:txBody>
          <a:bodyPr>
            <a:spAutoFit/>
          </a:bodyPr>
          <a:lstStyle/>
          <a:p>
            <a:pPr>
              <a:spcBef>
                <a:spcPct val="50000"/>
              </a:spcBef>
            </a:pPr>
            <a:r>
              <a:rPr lang="en-US" altLang="zh-CN" sz="1600"/>
              <a:t>9</a:t>
            </a:r>
          </a:p>
        </p:txBody>
      </p:sp>
      <p:sp>
        <p:nvSpPr>
          <p:cNvPr id="31777" name="Text Box 41"/>
          <p:cNvSpPr txBox="1">
            <a:spLocks noChangeArrowheads="1"/>
          </p:cNvSpPr>
          <p:nvPr/>
        </p:nvSpPr>
        <p:spPr bwMode="auto">
          <a:xfrm>
            <a:off x="5791200" y="3048000"/>
            <a:ext cx="685800" cy="336550"/>
          </a:xfrm>
          <a:prstGeom prst="rect">
            <a:avLst/>
          </a:prstGeom>
          <a:noFill/>
          <a:ln w="9525">
            <a:noFill/>
            <a:miter lim="800000"/>
            <a:headEnd/>
            <a:tailEnd/>
          </a:ln>
        </p:spPr>
        <p:txBody>
          <a:bodyPr>
            <a:spAutoFit/>
          </a:bodyPr>
          <a:lstStyle/>
          <a:p>
            <a:pPr>
              <a:spcBef>
                <a:spcPct val="50000"/>
              </a:spcBef>
            </a:pPr>
            <a:r>
              <a:rPr lang="en-US" altLang="zh-CN" sz="1600">
                <a:solidFill>
                  <a:srgbClr val="FF0000"/>
                </a:solidFill>
              </a:rPr>
              <a:t>(1)</a:t>
            </a:r>
            <a:endParaRPr lang="en-US" altLang="zh-CN">
              <a:solidFill>
                <a:srgbClr val="FF0000"/>
              </a:solidFill>
            </a:endParaRPr>
          </a:p>
        </p:txBody>
      </p:sp>
      <p:sp>
        <p:nvSpPr>
          <p:cNvPr id="31778" name="Text Box 42"/>
          <p:cNvSpPr txBox="1">
            <a:spLocks noChangeArrowheads="1"/>
          </p:cNvSpPr>
          <p:nvPr/>
        </p:nvSpPr>
        <p:spPr bwMode="auto">
          <a:xfrm>
            <a:off x="5867400" y="3357563"/>
            <a:ext cx="762000" cy="336550"/>
          </a:xfrm>
          <a:prstGeom prst="rect">
            <a:avLst/>
          </a:prstGeom>
          <a:noFill/>
          <a:ln w="9525">
            <a:noFill/>
            <a:miter lim="800000"/>
            <a:headEnd/>
            <a:tailEnd/>
          </a:ln>
        </p:spPr>
        <p:txBody>
          <a:bodyPr>
            <a:spAutoFit/>
          </a:bodyPr>
          <a:lstStyle/>
          <a:p>
            <a:pPr>
              <a:spcBef>
                <a:spcPct val="50000"/>
              </a:spcBef>
            </a:pPr>
            <a:r>
              <a:rPr lang="en-US" altLang="zh-CN" sz="1600">
                <a:solidFill>
                  <a:srgbClr val="FF0000"/>
                </a:solidFill>
              </a:rPr>
              <a:t>(2)</a:t>
            </a:r>
          </a:p>
        </p:txBody>
      </p:sp>
      <p:sp>
        <p:nvSpPr>
          <p:cNvPr id="31779" name="Text Box 43"/>
          <p:cNvSpPr txBox="1">
            <a:spLocks noChangeArrowheads="1"/>
          </p:cNvSpPr>
          <p:nvPr/>
        </p:nvSpPr>
        <p:spPr bwMode="auto">
          <a:xfrm>
            <a:off x="7239000" y="1676400"/>
            <a:ext cx="609600" cy="336550"/>
          </a:xfrm>
          <a:prstGeom prst="rect">
            <a:avLst/>
          </a:prstGeom>
          <a:noFill/>
          <a:ln w="9525">
            <a:noFill/>
            <a:miter lim="800000"/>
            <a:headEnd/>
            <a:tailEnd/>
          </a:ln>
        </p:spPr>
        <p:txBody>
          <a:bodyPr>
            <a:spAutoFit/>
          </a:bodyPr>
          <a:lstStyle/>
          <a:p>
            <a:pPr>
              <a:spcBef>
                <a:spcPct val="50000"/>
              </a:spcBef>
            </a:pPr>
            <a:r>
              <a:rPr lang="en-US" altLang="zh-CN" sz="1600">
                <a:solidFill>
                  <a:srgbClr val="FF0000"/>
                </a:solidFill>
              </a:rPr>
              <a:t>(3)</a:t>
            </a:r>
          </a:p>
        </p:txBody>
      </p:sp>
      <p:sp>
        <p:nvSpPr>
          <p:cNvPr id="31780" name="Text Box 44"/>
          <p:cNvSpPr txBox="1">
            <a:spLocks noChangeArrowheads="1"/>
          </p:cNvSpPr>
          <p:nvPr/>
        </p:nvSpPr>
        <p:spPr bwMode="auto">
          <a:xfrm>
            <a:off x="7010400" y="1752600"/>
            <a:ext cx="457200" cy="336550"/>
          </a:xfrm>
          <a:prstGeom prst="rect">
            <a:avLst/>
          </a:prstGeom>
          <a:noFill/>
          <a:ln w="9525">
            <a:noFill/>
            <a:miter lim="800000"/>
            <a:headEnd/>
            <a:tailEnd/>
          </a:ln>
        </p:spPr>
        <p:txBody>
          <a:bodyPr>
            <a:spAutoFit/>
          </a:bodyPr>
          <a:lstStyle/>
          <a:p>
            <a:pPr>
              <a:spcBef>
                <a:spcPct val="50000"/>
              </a:spcBef>
            </a:pPr>
            <a:r>
              <a:rPr lang="en-US" altLang="zh-CN" sz="1600">
                <a:solidFill>
                  <a:srgbClr val="FF0000"/>
                </a:solidFill>
              </a:rPr>
              <a:t>(4)</a:t>
            </a:r>
          </a:p>
        </p:txBody>
      </p:sp>
      <p:sp>
        <p:nvSpPr>
          <p:cNvPr id="31781" name="Text Box 45"/>
          <p:cNvSpPr txBox="1">
            <a:spLocks noChangeArrowheads="1"/>
          </p:cNvSpPr>
          <p:nvPr/>
        </p:nvSpPr>
        <p:spPr bwMode="auto">
          <a:xfrm>
            <a:off x="6732588" y="2708275"/>
            <a:ext cx="431800" cy="336550"/>
          </a:xfrm>
          <a:prstGeom prst="rect">
            <a:avLst/>
          </a:prstGeom>
          <a:noFill/>
          <a:ln w="9525">
            <a:noFill/>
            <a:miter lim="800000"/>
            <a:headEnd/>
            <a:tailEnd/>
          </a:ln>
        </p:spPr>
        <p:txBody>
          <a:bodyPr>
            <a:spAutoFit/>
          </a:bodyPr>
          <a:lstStyle/>
          <a:p>
            <a:pPr>
              <a:spcBef>
                <a:spcPct val="50000"/>
              </a:spcBef>
            </a:pPr>
            <a:r>
              <a:rPr lang="en-US" altLang="zh-CN" sz="1600">
                <a:solidFill>
                  <a:srgbClr val="FF0000"/>
                </a:solidFill>
              </a:rPr>
              <a:t>(7)</a:t>
            </a:r>
          </a:p>
        </p:txBody>
      </p:sp>
      <p:sp>
        <p:nvSpPr>
          <p:cNvPr id="31782" name="Text Box 46"/>
          <p:cNvSpPr txBox="1">
            <a:spLocks noChangeArrowheads="1"/>
          </p:cNvSpPr>
          <p:nvPr/>
        </p:nvSpPr>
        <p:spPr bwMode="auto">
          <a:xfrm>
            <a:off x="7315200" y="2743200"/>
            <a:ext cx="609600" cy="336550"/>
          </a:xfrm>
          <a:prstGeom prst="rect">
            <a:avLst/>
          </a:prstGeom>
          <a:noFill/>
          <a:ln w="9525">
            <a:noFill/>
            <a:miter lim="800000"/>
            <a:headEnd/>
            <a:tailEnd/>
          </a:ln>
        </p:spPr>
        <p:txBody>
          <a:bodyPr>
            <a:spAutoFit/>
          </a:bodyPr>
          <a:lstStyle/>
          <a:p>
            <a:pPr>
              <a:spcBef>
                <a:spcPct val="50000"/>
              </a:spcBef>
            </a:pPr>
            <a:r>
              <a:rPr lang="en-US" altLang="zh-CN" sz="1600">
                <a:solidFill>
                  <a:srgbClr val="FF0000"/>
                </a:solidFill>
              </a:rPr>
              <a:t>(8)</a:t>
            </a:r>
          </a:p>
        </p:txBody>
      </p:sp>
      <p:sp>
        <p:nvSpPr>
          <p:cNvPr id="31783" name="Text Box 47"/>
          <p:cNvSpPr txBox="1">
            <a:spLocks noChangeArrowheads="1"/>
          </p:cNvSpPr>
          <p:nvPr/>
        </p:nvSpPr>
        <p:spPr bwMode="auto">
          <a:xfrm>
            <a:off x="7019925" y="2997200"/>
            <a:ext cx="533400" cy="336550"/>
          </a:xfrm>
          <a:prstGeom prst="rect">
            <a:avLst/>
          </a:prstGeom>
          <a:noFill/>
          <a:ln w="9525">
            <a:noFill/>
            <a:miter lim="800000"/>
            <a:headEnd/>
            <a:tailEnd/>
          </a:ln>
        </p:spPr>
        <p:txBody>
          <a:bodyPr>
            <a:spAutoFit/>
          </a:bodyPr>
          <a:lstStyle/>
          <a:p>
            <a:pPr>
              <a:spcBef>
                <a:spcPct val="50000"/>
              </a:spcBef>
            </a:pPr>
            <a:r>
              <a:rPr lang="en-US" altLang="zh-CN" sz="1600">
                <a:solidFill>
                  <a:srgbClr val="FF0000"/>
                </a:solidFill>
              </a:rPr>
              <a:t>(9)</a:t>
            </a:r>
          </a:p>
        </p:txBody>
      </p:sp>
      <p:sp>
        <p:nvSpPr>
          <p:cNvPr id="31784" name="Text Box 48"/>
          <p:cNvSpPr txBox="1">
            <a:spLocks noChangeArrowheads="1"/>
          </p:cNvSpPr>
          <p:nvPr/>
        </p:nvSpPr>
        <p:spPr bwMode="auto">
          <a:xfrm>
            <a:off x="8001000" y="3276600"/>
            <a:ext cx="533400" cy="336550"/>
          </a:xfrm>
          <a:prstGeom prst="rect">
            <a:avLst/>
          </a:prstGeom>
          <a:noFill/>
          <a:ln w="9525">
            <a:noFill/>
            <a:miter lim="800000"/>
            <a:headEnd/>
            <a:tailEnd/>
          </a:ln>
        </p:spPr>
        <p:txBody>
          <a:bodyPr>
            <a:spAutoFit/>
          </a:bodyPr>
          <a:lstStyle/>
          <a:p>
            <a:pPr>
              <a:spcBef>
                <a:spcPct val="50000"/>
              </a:spcBef>
            </a:pPr>
            <a:r>
              <a:rPr lang="en-US" altLang="zh-CN" sz="1600">
                <a:solidFill>
                  <a:srgbClr val="FF0000"/>
                </a:solidFill>
              </a:rPr>
              <a:t>(5)</a:t>
            </a:r>
          </a:p>
        </p:txBody>
      </p:sp>
      <p:sp>
        <p:nvSpPr>
          <p:cNvPr id="31785" name="Text Box 49"/>
          <p:cNvSpPr txBox="1">
            <a:spLocks noChangeArrowheads="1"/>
          </p:cNvSpPr>
          <p:nvPr/>
        </p:nvSpPr>
        <p:spPr bwMode="auto">
          <a:xfrm>
            <a:off x="8229600" y="3048000"/>
            <a:ext cx="914400" cy="336550"/>
          </a:xfrm>
          <a:prstGeom prst="rect">
            <a:avLst/>
          </a:prstGeom>
          <a:noFill/>
          <a:ln w="9525">
            <a:noFill/>
            <a:miter lim="800000"/>
            <a:headEnd/>
            <a:tailEnd/>
          </a:ln>
        </p:spPr>
        <p:txBody>
          <a:bodyPr>
            <a:spAutoFit/>
          </a:bodyPr>
          <a:lstStyle/>
          <a:p>
            <a:pPr>
              <a:spcBef>
                <a:spcPct val="50000"/>
              </a:spcBef>
            </a:pPr>
            <a:r>
              <a:rPr lang="en-US" altLang="zh-CN" sz="1600">
                <a:solidFill>
                  <a:srgbClr val="FF0000"/>
                </a:solidFill>
              </a:rPr>
              <a:t>(6)</a:t>
            </a:r>
          </a:p>
        </p:txBody>
      </p:sp>
      <p:sp>
        <p:nvSpPr>
          <p:cNvPr id="42" name="灯片编号占位符 41"/>
          <p:cNvSpPr>
            <a:spLocks noGrp="1"/>
          </p:cNvSpPr>
          <p:nvPr>
            <p:ph type="sldNum" sz="quarter" idx="12"/>
          </p:nvPr>
        </p:nvSpPr>
        <p:spPr/>
        <p:txBody>
          <a:bodyPr/>
          <a:lstStyle/>
          <a:p>
            <a:pPr>
              <a:defRPr/>
            </a:pPr>
            <a:fld id="{7E4690C5-E9ED-4F00-BB42-B2796919A211}" type="slidenum">
              <a:rPr lang="zh-CN" altLang="en-US" smtClean="0"/>
              <a:pPr>
                <a:defRPr/>
              </a:pPr>
              <a:t>34</a:t>
            </a:fld>
            <a:endParaRPr lang="zh-CN" altLang="en-US"/>
          </a:p>
        </p:txBody>
      </p:sp>
      <p:pic>
        <p:nvPicPr>
          <p:cNvPr id="43" name="Picture 4">
            <a:extLst>
              <a:ext uri="{FF2B5EF4-FFF2-40B4-BE49-F238E27FC236}">
                <a16:creationId xmlns:a16="http://schemas.microsoft.com/office/drawing/2014/main" xmlns="" id="{7BCE9CE2-CFEA-42A4-8595-A8337081C52D}"/>
              </a:ext>
            </a:extLst>
          </p:cNvPr>
          <p:cNvPicPr>
            <a:picLocks noChangeAspect="1" noChangeArrowheads="1"/>
          </p:cNvPicPr>
          <p:nvPr/>
        </p:nvPicPr>
        <p:blipFill>
          <a:blip r:embed="rId8" cstate="print">
            <a:extLst>
              <a:ext uri="{28A0092B-C50C-407E-A947-70E740481C1C}">
                <a14:useLocalDpi xmlns:a14="http://schemas.microsoft.com/office/drawing/2010/main" xmlns="" val="0"/>
              </a:ext>
            </a:extLst>
          </a:blip>
          <a:srcRect/>
          <a:stretch>
            <a:fillRect/>
          </a:stretch>
        </p:blipFill>
        <p:spPr bwMode="auto">
          <a:xfrm>
            <a:off x="8501090" y="6143644"/>
            <a:ext cx="297867" cy="28575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3"/>
          <p:cNvSpPr>
            <a:spLocks noGrp="1" noChangeArrowheads="1"/>
          </p:cNvSpPr>
          <p:nvPr>
            <p:ph type="body" idx="1"/>
          </p:nvPr>
        </p:nvSpPr>
        <p:spPr>
          <a:xfrm>
            <a:off x="0" y="0"/>
            <a:ext cx="9144000" cy="6858000"/>
          </a:xfrm>
        </p:spPr>
        <p:txBody>
          <a:bodyPr/>
          <a:lstStyle/>
          <a:p>
            <a:pPr eaLnBrk="1" hangingPunct="1">
              <a:buNone/>
            </a:pPr>
            <a:r>
              <a:rPr lang="zh-CN" altLang="en-US" sz="2400" b="1" dirty="0" smtClean="0">
                <a:solidFill>
                  <a:srgbClr val="00B050"/>
                </a:solidFill>
                <a:latin typeface="微软雅黑" pitchFamily="34" charset="-122"/>
                <a:ea typeface="微软雅黑" pitchFamily="34" charset="-122"/>
              </a:rPr>
              <a:t>当要用角度相关权平差时，</a:t>
            </a:r>
            <a:r>
              <a:rPr lang="en-US" altLang="zh-CN" sz="2400" b="1" dirty="0" smtClean="0">
                <a:solidFill>
                  <a:srgbClr val="00B050"/>
                </a:solidFill>
                <a:latin typeface="微软雅黑" pitchFamily="34" charset="-122"/>
                <a:ea typeface="微软雅黑" pitchFamily="34" charset="-122"/>
              </a:rPr>
              <a:t>S</a:t>
            </a:r>
            <a:r>
              <a:rPr lang="zh-CN" altLang="zh-CN" sz="2400" b="1" dirty="0" smtClean="0">
                <a:solidFill>
                  <a:srgbClr val="00B050"/>
                </a:solidFill>
                <a:latin typeface="微软雅黑" pitchFamily="34" charset="-122"/>
                <a:ea typeface="微软雅黑" pitchFamily="34" charset="-122"/>
              </a:rPr>
              <a:t>条边数的</a:t>
            </a:r>
            <a:r>
              <a:rPr lang="zh-CN" altLang="en-US" sz="2400" b="1" dirty="0" smtClean="0">
                <a:solidFill>
                  <a:srgbClr val="00B050"/>
                </a:solidFill>
                <a:latin typeface="微软雅黑" pitchFamily="34" charset="-122"/>
                <a:ea typeface="微软雅黑" pitchFamily="34" charset="-122"/>
              </a:rPr>
              <a:t>中点多边形其中心角只需</a:t>
            </a:r>
            <a:endParaRPr lang="en-US" altLang="zh-CN" sz="2400" b="1" dirty="0" smtClean="0">
              <a:solidFill>
                <a:srgbClr val="00B050"/>
              </a:solidFill>
              <a:latin typeface="微软雅黑" pitchFamily="34" charset="-122"/>
              <a:ea typeface="微软雅黑" pitchFamily="34" charset="-122"/>
            </a:endParaRPr>
          </a:p>
          <a:p>
            <a:pPr eaLnBrk="1" hangingPunct="1">
              <a:buNone/>
            </a:pPr>
            <a:r>
              <a:rPr lang="zh-CN" altLang="en-US" sz="2400" b="1" dirty="0" smtClean="0">
                <a:solidFill>
                  <a:srgbClr val="00B050"/>
                </a:solidFill>
                <a:latin typeface="微软雅黑" pitchFamily="34" charset="-122"/>
                <a:ea typeface="微软雅黑" pitchFamily="34" charset="-122"/>
              </a:rPr>
              <a:t>取</a:t>
            </a:r>
            <a:r>
              <a:rPr lang="en-US" altLang="zh-CN" sz="2400" b="1" dirty="0" smtClean="0">
                <a:solidFill>
                  <a:srgbClr val="00B050"/>
                </a:solidFill>
                <a:latin typeface="微软雅黑" pitchFamily="34" charset="-122"/>
                <a:ea typeface="微软雅黑" pitchFamily="34" charset="-122"/>
              </a:rPr>
              <a:t>S</a:t>
            </a:r>
            <a:r>
              <a:rPr lang="zh-CN" altLang="en-US" sz="2400" b="1" dirty="0" smtClean="0">
                <a:solidFill>
                  <a:srgbClr val="00B050"/>
                </a:solidFill>
                <a:latin typeface="微软雅黑" pitchFamily="34" charset="-122"/>
                <a:ea typeface="微软雅黑" pitchFamily="34" charset="-122"/>
              </a:rPr>
              <a:t>－</a:t>
            </a:r>
            <a:r>
              <a:rPr lang="en-US" altLang="zh-CN" sz="2400" b="1" dirty="0" smtClean="0">
                <a:solidFill>
                  <a:srgbClr val="00B050"/>
                </a:solidFill>
                <a:latin typeface="微软雅黑" pitchFamily="34" charset="-122"/>
                <a:ea typeface="微软雅黑" pitchFamily="34" charset="-122"/>
              </a:rPr>
              <a:t>1</a:t>
            </a:r>
            <a:r>
              <a:rPr lang="zh-CN" altLang="zh-CN" sz="2400" b="1" dirty="0" smtClean="0">
                <a:solidFill>
                  <a:srgbClr val="00B050"/>
                </a:solidFill>
                <a:latin typeface="微软雅黑" pitchFamily="34" charset="-122"/>
                <a:ea typeface="微软雅黑" pitchFamily="34" charset="-122"/>
              </a:rPr>
              <a:t>个即可。</a:t>
            </a:r>
          </a:p>
          <a:p>
            <a:pPr eaLnBrk="1" hangingPunct="1">
              <a:buNone/>
            </a:pPr>
            <a:r>
              <a:rPr lang="zh-CN" altLang="zh-CN" sz="2400" smtClean="0">
                <a:solidFill>
                  <a:schemeClr val="tx1">
                    <a:lumMod val="90000"/>
                    <a:lumOff val="10000"/>
                  </a:schemeClr>
                </a:solidFill>
              </a:rPr>
              <a:t>上</a:t>
            </a:r>
            <a:r>
              <a:rPr lang="zh-CN" altLang="en-US" sz="2400" smtClean="0">
                <a:solidFill>
                  <a:schemeClr val="tx1">
                    <a:lumMod val="90000"/>
                    <a:lumOff val="10000"/>
                  </a:schemeClr>
                </a:solidFill>
              </a:rPr>
              <a:t>页图</a:t>
            </a:r>
            <a:r>
              <a:rPr lang="zh-CN" altLang="zh-CN" sz="2400" smtClean="0">
                <a:solidFill>
                  <a:schemeClr val="tx1">
                    <a:lumMod val="90000"/>
                    <a:lumOff val="10000"/>
                  </a:schemeClr>
                </a:solidFill>
              </a:rPr>
              <a:t>的</a:t>
            </a:r>
            <a:r>
              <a:rPr lang="zh-CN" altLang="zh-CN" sz="2400" dirty="0" smtClean="0">
                <a:solidFill>
                  <a:schemeClr val="tx1">
                    <a:lumMod val="90000"/>
                    <a:lumOff val="10000"/>
                  </a:schemeClr>
                </a:solidFill>
              </a:rPr>
              <a:t>相关权阵为：</a:t>
            </a:r>
          </a:p>
          <a:p>
            <a:pPr eaLnBrk="1" hangingPunct="1">
              <a:buNone/>
            </a:pPr>
            <a:endParaRPr lang="en-US" altLang="zh-CN" dirty="0" smtClean="0"/>
          </a:p>
        </p:txBody>
      </p:sp>
      <p:graphicFrame>
        <p:nvGraphicFramePr>
          <p:cNvPr id="32770" name="Object 4"/>
          <p:cNvGraphicFramePr>
            <a:graphicFrameLocks noChangeAspect="1"/>
          </p:cNvGraphicFramePr>
          <p:nvPr/>
        </p:nvGraphicFramePr>
        <p:xfrm>
          <a:off x="1728788" y="1928813"/>
          <a:ext cx="5076825" cy="4300537"/>
        </p:xfrm>
        <a:graphic>
          <a:graphicData uri="http://schemas.openxmlformats.org/presentationml/2006/ole">
            <p:oleObj spid="_x0000_s93186" name="公式" r:id="rId3" imgW="2158920" imgH="1828800" progId="Equation.3">
              <p:embed/>
            </p:oleObj>
          </a:graphicData>
        </a:graphic>
      </p:graphicFrame>
      <p:sp>
        <p:nvSpPr>
          <p:cNvPr id="4" name="灯片编号占位符 3"/>
          <p:cNvSpPr>
            <a:spLocks noGrp="1"/>
          </p:cNvSpPr>
          <p:nvPr>
            <p:ph type="sldNum" sz="quarter" idx="12"/>
          </p:nvPr>
        </p:nvSpPr>
        <p:spPr/>
        <p:txBody>
          <a:bodyPr/>
          <a:lstStyle/>
          <a:p>
            <a:pPr>
              <a:defRPr/>
            </a:pPr>
            <a:fld id="{7E4690C5-E9ED-4F00-BB42-B2796919A211}" type="slidenum">
              <a:rPr lang="zh-CN" altLang="en-US" smtClean="0"/>
              <a:pPr>
                <a:defRPr/>
              </a:pPr>
              <a:t>35</a:t>
            </a:fld>
            <a:endParaRPr lang="zh-CN" altLang="en-US"/>
          </a:p>
        </p:txBody>
      </p:sp>
      <p:pic>
        <p:nvPicPr>
          <p:cNvPr id="5" name="Picture 4">
            <a:extLst>
              <a:ext uri="{FF2B5EF4-FFF2-40B4-BE49-F238E27FC236}">
                <a16:creationId xmlns:a16="http://schemas.microsoft.com/office/drawing/2014/main" xmlns="" id="{7BCE9CE2-CFEA-42A4-8595-A8337081C52D}"/>
              </a:ext>
            </a:extLst>
          </p:cNvPr>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8501090" y="6143644"/>
            <a:ext cx="297867" cy="28575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42852"/>
            <a:ext cx="9144000" cy="6832640"/>
          </a:xfrm>
          <a:prstGeom prst="rect">
            <a:avLst/>
          </a:prstGeom>
          <a:noFill/>
        </p:spPr>
        <p:txBody>
          <a:bodyPr wrap="square" rtlCol="0">
            <a:spAutoFit/>
          </a:bodyPr>
          <a:lstStyle/>
          <a:p>
            <a:r>
              <a:rPr lang="zh-CN" altLang="en-US" sz="3200" b="1" dirty="0" smtClean="0">
                <a:solidFill>
                  <a:srgbClr val="FF0000"/>
                </a:solidFill>
                <a:latin typeface="+mn-ea"/>
                <a:ea typeface="+mn-ea"/>
              </a:rPr>
              <a:t>小结：</a:t>
            </a:r>
            <a:endParaRPr lang="en-US" altLang="zh-CN" sz="3200" b="1" dirty="0" smtClean="0">
              <a:solidFill>
                <a:srgbClr val="FF0000"/>
              </a:solidFill>
              <a:latin typeface="+mn-ea"/>
              <a:ea typeface="+mn-ea"/>
            </a:endParaRPr>
          </a:p>
          <a:p>
            <a:pPr>
              <a:lnSpc>
                <a:spcPct val="150000"/>
              </a:lnSpc>
              <a:tabLst>
                <a:tab pos="8953500" algn="l"/>
              </a:tabLst>
            </a:pPr>
            <a:r>
              <a:rPr lang="en-US" altLang="zh-CN" sz="2800" smtClean="0">
                <a:latin typeface="+mn-ea"/>
                <a:ea typeface="+mn-ea"/>
              </a:rPr>
              <a:t>1</a:t>
            </a:r>
            <a:r>
              <a:rPr lang="zh-CN" altLang="en-US" sz="2800" dirty="0" smtClean="0">
                <a:latin typeface="+mn-ea"/>
                <a:ea typeface="+mn-ea"/>
              </a:rPr>
              <a:t>、测角网</a:t>
            </a:r>
            <a:r>
              <a:rPr lang="zh-CN" altLang="en-US" sz="2800" b="1" dirty="0" smtClean="0">
                <a:latin typeface="+mn-ea"/>
                <a:ea typeface="+mn-ea"/>
              </a:rPr>
              <a:t>按方向坐标平差</a:t>
            </a:r>
            <a:r>
              <a:rPr lang="zh-CN" altLang="en-US" sz="2800" smtClean="0">
                <a:latin typeface="+mn-ea"/>
                <a:ea typeface="+mn-ea"/>
              </a:rPr>
              <a:t>得到的平差结果是严密的，</a:t>
            </a:r>
            <a:r>
              <a:rPr lang="zh-CN" altLang="en-US" sz="2800" dirty="0" smtClean="0">
                <a:latin typeface="+mn-ea"/>
                <a:ea typeface="+mn-ea"/>
              </a:rPr>
              <a:t>但</a:t>
            </a:r>
            <a:r>
              <a:rPr lang="zh-CN" altLang="en-US" sz="2800" smtClean="0">
                <a:latin typeface="+mn-ea"/>
                <a:ea typeface="+mn-ea"/>
              </a:rPr>
              <a:t>必须每个设</a:t>
            </a:r>
            <a:r>
              <a:rPr lang="zh-CN" altLang="en-US" sz="2800" dirty="0" smtClean="0">
                <a:latin typeface="+mn-ea"/>
                <a:ea typeface="+mn-ea"/>
              </a:rPr>
              <a:t>站点设置一个定向角参数，所以</a:t>
            </a:r>
            <a:r>
              <a:rPr lang="zh-CN" altLang="en-US" sz="2800" dirty="0" smtClean="0">
                <a:solidFill>
                  <a:schemeClr val="accent4">
                    <a:lumMod val="75000"/>
                  </a:schemeClr>
                </a:solidFill>
                <a:latin typeface="+mn-ea"/>
                <a:ea typeface="+mn-ea"/>
              </a:rPr>
              <a:t>测方向网平</a:t>
            </a:r>
            <a:r>
              <a:rPr lang="zh-CN" altLang="en-US" sz="2800" smtClean="0">
                <a:solidFill>
                  <a:schemeClr val="accent4">
                    <a:lumMod val="75000"/>
                  </a:schemeClr>
                </a:solidFill>
                <a:latin typeface="+mn-ea"/>
                <a:ea typeface="+mn-ea"/>
              </a:rPr>
              <a:t>差特点是</a:t>
            </a:r>
            <a:r>
              <a:rPr lang="zh-CN" altLang="en-US" sz="2800" dirty="0" smtClean="0">
                <a:latin typeface="+mn-ea"/>
                <a:ea typeface="+mn-ea"/>
              </a:rPr>
              <a:t>：误差方程多，参数多，</a:t>
            </a:r>
            <a:r>
              <a:rPr lang="zh-CN" altLang="en-US" sz="2800" smtClean="0">
                <a:latin typeface="+mn-ea"/>
                <a:ea typeface="+mn-ea"/>
              </a:rPr>
              <a:t>平差过程是严密平差；</a:t>
            </a:r>
            <a:endParaRPr lang="en-US" altLang="zh-CN" sz="2800" dirty="0" smtClean="0">
              <a:latin typeface="+mn-ea"/>
              <a:ea typeface="+mn-ea"/>
            </a:endParaRPr>
          </a:p>
          <a:p>
            <a:pPr>
              <a:lnSpc>
                <a:spcPct val="150000"/>
              </a:lnSpc>
            </a:pPr>
            <a:endParaRPr lang="en-US" altLang="zh-CN" sz="2800" dirty="0" smtClean="0">
              <a:latin typeface="+mn-ea"/>
              <a:ea typeface="+mn-ea"/>
            </a:endParaRPr>
          </a:p>
          <a:p>
            <a:pPr>
              <a:lnSpc>
                <a:spcPct val="150000"/>
              </a:lnSpc>
            </a:pPr>
            <a:r>
              <a:rPr lang="en-US" altLang="zh-CN" sz="2800" dirty="0" smtClean="0">
                <a:latin typeface="+mn-ea"/>
                <a:ea typeface="+mn-ea"/>
              </a:rPr>
              <a:t>2</a:t>
            </a:r>
            <a:r>
              <a:rPr lang="zh-CN" altLang="en-US" sz="2800" dirty="0" smtClean="0">
                <a:latin typeface="+mn-ea"/>
                <a:ea typeface="+mn-ea"/>
              </a:rPr>
              <a:t>、测角网</a:t>
            </a:r>
            <a:r>
              <a:rPr lang="zh-CN" altLang="en-US" sz="2800" b="1" dirty="0" smtClean="0">
                <a:latin typeface="+mn-ea"/>
                <a:ea typeface="+mn-ea"/>
              </a:rPr>
              <a:t>按角度坐标平差</a:t>
            </a:r>
            <a:r>
              <a:rPr lang="zh-CN" altLang="en-US" sz="2800" dirty="0" smtClean="0">
                <a:latin typeface="+mn-ea"/>
                <a:ea typeface="+mn-ea"/>
              </a:rPr>
              <a:t>时，将不再需要设置</a:t>
            </a:r>
            <a:r>
              <a:rPr lang="zh-CN" altLang="en-US" sz="2800" smtClean="0">
                <a:latin typeface="+mn-ea"/>
                <a:ea typeface="+mn-ea"/>
              </a:rPr>
              <a:t>定向角参数</a:t>
            </a:r>
            <a:r>
              <a:rPr lang="zh-CN" altLang="en-US" sz="2800" dirty="0" smtClean="0">
                <a:latin typeface="+mn-ea"/>
                <a:ea typeface="+mn-ea"/>
              </a:rPr>
              <a:t>，与测方向网平差相比，</a:t>
            </a:r>
            <a:r>
              <a:rPr lang="zh-CN" altLang="en-US" sz="2800" dirty="0" smtClean="0">
                <a:solidFill>
                  <a:schemeClr val="accent4">
                    <a:lumMod val="75000"/>
                  </a:schemeClr>
                </a:solidFill>
                <a:latin typeface="+mn-ea"/>
                <a:ea typeface="+mn-ea"/>
              </a:rPr>
              <a:t>测角网平差特点是</a:t>
            </a:r>
            <a:r>
              <a:rPr lang="zh-CN" altLang="en-US" sz="2800" smtClean="0">
                <a:solidFill>
                  <a:schemeClr val="accent4">
                    <a:lumMod val="75000"/>
                  </a:schemeClr>
                </a:solidFill>
                <a:latin typeface="+mn-ea"/>
                <a:ea typeface="+mn-ea"/>
              </a:rPr>
              <a:t>：</a:t>
            </a:r>
            <a:r>
              <a:rPr lang="zh-CN" altLang="en-US" sz="2800" smtClean="0">
                <a:latin typeface="+mn-ea"/>
                <a:ea typeface="+mn-ea"/>
              </a:rPr>
              <a:t>误差方程</a:t>
            </a:r>
            <a:r>
              <a:rPr lang="zh-CN" altLang="en-US" sz="2800" dirty="0" smtClean="0">
                <a:latin typeface="+mn-ea"/>
                <a:ea typeface="+mn-ea"/>
              </a:rPr>
              <a:t>少，参数少，如果再将相关权阵代入平差，</a:t>
            </a:r>
            <a:r>
              <a:rPr lang="zh-CN" altLang="en-US" sz="2800" smtClean="0">
                <a:latin typeface="+mn-ea"/>
                <a:ea typeface="+mn-ea"/>
              </a:rPr>
              <a:t>将得到与</a:t>
            </a:r>
            <a:r>
              <a:rPr lang="zh-CN" altLang="en-US" sz="2800" dirty="0" smtClean="0">
                <a:latin typeface="+mn-ea"/>
                <a:ea typeface="+mn-ea"/>
              </a:rPr>
              <a:t>方向网平差基本相同的平差结果（参数估值和</a:t>
            </a:r>
            <a:r>
              <a:rPr lang="zh-CN" altLang="en-US" sz="2800" smtClean="0">
                <a:latin typeface="+mn-ea"/>
                <a:ea typeface="+mn-ea"/>
              </a:rPr>
              <a:t>精度估值</a:t>
            </a:r>
            <a:r>
              <a:rPr lang="zh-CN" altLang="en-US" sz="2800" dirty="0" smtClean="0">
                <a:latin typeface="+mn-ea"/>
                <a:ea typeface="+mn-ea"/>
              </a:rPr>
              <a:t>基本相同）。</a:t>
            </a:r>
            <a:endParaRPr lang="en-US" altLang="zh-CN" sz="2800" dirty="0" smtClean="0">
              <a:latin typeface="+mn-ea"/>
              <a:ea typeface="+mn-ea"/>
            </a:endParaRPr>
          </a:p>
          <a:p>
            <a:endParaRPr lang="en-US" altLang="zh-CN" sz="2800" b="1" dirty="0" smtClean="0"/>
          </a:p>
        </p:txBody>
      </p:sp>
      <p:sp>
        <p:nvSpPr>
          <p:cNvPr id="3" name="灯片编号占位符 2"/>
          <p:cNvSpPr>
            <a:spLocks noGrp="1"/>
          </p:cNvSpPr>
          <p:nvPr>
            <p:ph type="sldNum" sz="quarter" idx="12"/>
          </p:nvPr>
        </p:nvSpPr>
        <p:spPr/>
        <p:txBody>
          <a:bodyPr/>
          <a:lstStyle/>
          <a:p>
            <a:pPr>
              <a:defRPr/>
            </a:pPr>
            <a:fld id="{008083A2-84D4-4BD8-97ED-7867E779500A}" type="slidenum">
              <a:rPr lang="zh-CN" altLang="en-US" smtClean="0"/>
              <a:pPr>
                <a:defRPr/>
              </a:pPr>
              <a:t>36</a:t>
            </a:fld>
            <a:endParaRPr lang="zh-CN" altLang="en-US"/>
          </a:p>
        </p:txBody>
      </p:sp>
      <p:pic>
        <p:nvPicPr>
          <p:cNvPr id="4" name="Picture 4">
            <a:extLst>
              <a:ext uri="{FF2B5EF4-FFF2-40B4-BE49-F238E27FC236}">
                <a16:creationId xmlns:a16="http://schemas.microsoft.com/office/drawing/2014/main" xmlns="" id="{7BCE9CE2-CFEA-42A4-8595-A8337081C52D}"/>
              </a:ext>
            </a:extLst>
          </p:cNvPr>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501090" y="6143644"/>
            <a:ext cx="297867" cy="28575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0" y="0"/>
            <a:ext cx="4429124" cy="785794"/>
          </a:xfrm>
        </p:spPr>
        <p:txBody>
          <a:bodyPr/>
          <a:lstStyle/>
          <a:p>
            <a:pPr algn="l" eaLnBrk="1" hangingPunct="1"/>
            <a:r>
              <a:rPr lang="en-US" altLang="zh-CN" sz="2800" b="1" smtClean="0">
                <a:solidFill>
                  <a:srgbClr val="006600"/>
                </a:solidFill>
                <a:latin typeface="微软雅黑" pitchFamily="34" charset="-122"/>
                <a:ea typeface="微软雅黑" pitchFamily="34" charset="-122"/>
              </a:rPr>
              <a:t> </a:t>
            </a:r>
            <a:r>
              <a:rPr lang="en-US" altLang="zh-CN" sz="3200" b="1" smtClean="0">
                <a:latin typeface="微软雅黑" pitchFamily="34" charset="-122"/>
                <a:ea typeface="微软雅黑" pitchFamily="34" charset="-122"/>
              </a:rPr>
              <a:t>6.6  </a:t>
            </a:r>
            <a:r>
              <a:rPr lang="zh-CN" altLang="en-US" sz="3200" b="1" dirty="0" smtClean="0">
                <a:latin typeface="微软雅黑" pitchFamily="34" charset="-122"/>
                <a:ea typeface="微软雅黑" pitchFamily="34" charset="-122"/>
              </a:rPr>
              <a:t>边角网间接平差</a:t>
            </a:r>
          </a:p>
        </p:txBody>
      </p:sp>
      <p:sp>
        <p:nvSpPr>
          <p:cNvPr id="60419" name="Rectangle 3"/>
          <p:cNvSpPr>
            <a:spLocks noGrp="1" noChangeArrowheads="1"/>
          </p:cNvSpPr>
          <p:nvPr>
            <p:ph type="body" idx="1"/>
          </p:nvPr>
        </p:nvSpPr>
        <p:spPr>
          <a:xfrm>
            <a:off x="0" y="928670"/>
            <a:ext cx="8786874" cy="5010150"/>
          </a:xfrm>
        </p:spPr>
        <p:txBody>
          <a:bodyPr/>
          <a:lstStyle/>
          <a:p>
            <a:pPr eaLnBrk="1" hangingPunct="1">
              <a:buNone/>
            </a:pPr>
            <a:r>
              <a:rPr lang="zh-CN" altLang="en-US" sz="2800" b="1" dirty="0" smtClean="0">
                <a:solidFill>
                  <a:schemeClr val="tx1"/>
                </a:solidFill>
                <a:latin typeface="微软雅黑" pitchFamily="34" charset="-122"/>
                <a:ea typeface="微软雅黑" pitchFamily="34" charset="-122"/>
              </a:rPr>
              <a:t>误差方程的列</a:t>
            </a:r>
            <a:r>
              <a:rPr lang="zh-CN" altLang="en-US" sz="2800" b="1" smtClean="0">
                <a:solidFill>
                  <a:schemeClr val="tx1"/>
                </a:solidFill>
                <a:latin typeface="微软雅黑" pitchFamily="34" charset="-122"/>
                <a:ea typeface="微软雅黑" pitchFamily="34" charset="-122"/>
              </a:rPr>
              <a:t>法：</a:t>
            </a:r>
            <a:endParaRPr lang="en-US" altLang="zh-CN" sz="2800" b="1" smtClean="0">
              <a:solidFill>
                <a:schemeClr val="tx1"/>
              </a:solidFill>
              <a:latin typeface="微软雅黑" pitchFamily="34" charset="-122"/>
              <a:ea typeface="微软雅黑" pitchFamily="34" charset="-122"/>
            </a:endParaRPr>
          </a:p>
          <a:p>
            <a:pPr eaLnBrk="1" hangingPunct="1">
              <a:buNone/>
            </a:pPr>
            <a:r>
              <a:rPr lang="zh-CN" altLang="en-US" sz="2800" smtClean="0">
                <a:solidFill>
                  <a:schemeClr val="tx1"/>
                </a:solidFill>
                <a:latin typeface="+mj-ea"/>
                <a:ea typeface="+mj-ea"/>
              </a:rPr>
              <a:t>将所有的待定点坐标平差值设为参数平差值，</a:t>
            </a:r>
            <a:endParaRPr lang="zh-CN" altLang="en-US" sz="2800" dirty="0" smtClean="0">
              <a:solidFill>
                <a:schemeClr val="tx1"/>
              </a:solidFill>
              <a:latin typeface="+mj-ea"/>
              <a:ea typeface="+mj-ea"/>
            </a:endParaRPr>
          </a:p>
          <a:p>
            <a:pPr eaLnBrk="1" hangingPunct="1">
              <a:lnSpc>
                <a:spcPct val="150000"/>
              </a:lnSpc>
              <a:buNone/>
            </a:pPr>
            <a:r>
              <a:rPr lang="zh-CN" altLang="en-US" sz="2800" b="1" dirty="0" smtClean="0">
                <a:solidFill>
                  <a:schemeClr val="tx1"/>
                </a:solidFill>
                <a:latin typeface="+mj-ea"/>
                <a:ea typeface="+mj-ea"/>
              </a:rPr>
              <a:t>   </a:t>
            </a:r>
            <a:r>
              <a:rPr lang="zh-CN" altLang="en-US" sz="2800" dirty="0" smtClean="0">
                <a:solidFill>
                  <a:schemeClr val="tx1"/>
                </a:solidFill>
                <a:latin typeface="+mj-ea"/>
                <a:ea typeface="+mj-ea"/>
              </a:rPr>
              <a:t>边－－按测边网列方程</a:t>
            </a:r>
          </a:p>
          <a:p>
            <a:pPr eaLnBrk="1" hangingPunct="1">
              <a:lnSpc>
                <a:spcPct val="150000"/>
              </a:lnSpc>
              <a:buNone/>
            </a:pPr>
            <a:r>
              <a:rPr lang="zh-CN" altLang="en-US" sz="2800" dirty="0" smtClean="0">
                <a:solidFill>
                  <a:schemeClr val="tx1"/>
                </a:solidFill>
                <a:latin typeface="+mj-ea"/>
                <a:ea typeface="+mj-ea"/>
              </a:rPr>
              <a:t>   角－－按测角网或方向网列方程</a:t>
            </a:r>
          </a:p>
          <a:p>
            <a:pPr eaLnBrk="1" hangingPunct="1">
              <a:lnSpc>
                <a:spcPct val="150000"/>
              </a:lnSpc>
              <a:buNone/>
            </a:pPr>
            <a:r>
              <a:rPr lang="zh-CN" altLang="en-US" sz="2800" dirty="0" smtClean="0">
                <a:solidFill>
                  <a:schemeClr val="tx1"/>
                </a:solidFill>
                <a:latin typeface="+mj-ea"/>
                <a:ea typeface="+mj-ea"/>
              </a:rPr>
              <a:t>   权</a:t>
            </a:r>
            <a:r>
              <a:rPr lang="zh-CN" altLang="en-US" sz="2800" smtClean="0">
                <a:solidFill>
                  <a:schemeClr val="tx1"/>
                </a:solidFill>
                <a:latin typeface="+mj-ea"/>
                <a:ea typeface="+mj-ea"/>
              </a:rPr>
              <a:t>－－因观测值既有</a:t>
            </a:r>
            <a:r>
              <a:rPr lang="zh-CN" altLang="en-US" sz="2800" dirty="0" smtClean="0">
                <a:solidFill>
                  <a:schemeClr val="tx1"/>
                </a:solidFill>
                <a:latin typeface="+mj-ea"/>
                <a:ea typeface="+mj-ea"/>
              </a:rPr>
              <a:t>边又有</a:t>
            </a:r>
            <a:r>
              <a:rPr lang="zh-CN" altLang="en-US" sz="2800" smtClean="0">
                <a:solidFill>
                  <a:schemeClr val="tx1"/>
                </a:solidFill>
                <a:latin typeface="+mj-ea"/>
                <a:ea typeface="+mj-ea"/>
              </a:rPr>
              <a:t>角，故测边的权是</a:t>
            </a:r>
            <a:r>
              <a:rPr lang="zh-CN" altLang="en-US" sz="2800" dirty="0" smtClean="0">
                <a:solidFill>
                  <a:schemeClr val="tx1"/>
                </a:solidFill>
                <a:latin typeface="+mj-ea"/>
                <a:ea typeface="+mj-ea"/>
              </a:rPr>
              <a:t>带单位的</a:t>
            </a:r>
          </a:p>
          <a:p>
            <a:pPr marL="0" indent="0" eaLnBrk="1" hangingPunct="1">
              <a:lnSpc>
                <a:spcPct val="150000"/>
              </a:lnSpc>
              <a:buNone/>
            </a:pPr>
            <a:r>
              <a:rPr lang="zh-CN" altLang="en-US" sz="2800" dirty="0" smtClean="0">
                <a:solidFill>
                  <a:schemeClr val="tx1"/>
                </a:solidFill>
                <a:latin typeface="+mj-ea"/>
                <a:ea typeface="+mj-ea"/>
              </a:rPr>
              <a:t>   列出的边</a:t>
            </a:r>
            <a:r>
              <a:rPr lang="zh-CN" altLang="en-US" sz="2800" smtClean="0">
                <a:solidFill>
                  <a:schemeClr val="tx1"/>
                </a:solidFill>
                <a:latin typeface="+mj-ea"/>
                <a:ea typeface="+mj-ea"/>
              </a:rPr>
              <a:t>、角误差方程</a:t>
            </a:r>
            <a:r>
              <a:rPr lang="zh-CN" altLang="en-US" sz="2800" dirty="0" smtClean="0">
                <a:solidFill>
                  <a:schemeClr val="tx1"/>
                </a:solidFill>
                <a:latin typeface="+mj-ea"/>
                <a:ea typeface="+mj-ea"/>
              </a:rPr>
              <a:t>，组成一个误差</a:t>
            </a:r>
            <a:r>
              <a:rPr lang="zh-CN" altLang="en-US" sz="2800" smtClean="0">
                <a:solidFill>
                  <a:schemeClr val="tx1"/>
                </a:solidFill>
                <a:latin typeface="+mj-ea"/>
                <a:ea typeface="+mj-ea"/>
              </a:rPr>
              <a:t>方程组，进行平</a:t>
            </a:r>
            <a:r>
              <a:rPr lang="zh-CN" altLang="en-US" sz="2800" dirty="0" smtClean="0">
                <a:solidFill>
                  <a:schemeClr val="tx1"/>
                </a:solidFill>
                <a:latin typeface="+mj-ea"/>
                <a:ea typeface="+mj-ea"/>
              </a:rPr>
              <a:t>差。</a:t>
            </a:r>
          </a:p>
        </p:txBody>
      </p:sp>
      <p:sp>
        <p:nvSpPr>
          <p:cNvPr id="4" name="灯片编号占位符 3"/>
          <p:cNvSpPr>
            <a:spLocks noGrp="1"/>
          </p:cNvSpPr>
          <p:nvPr>
            <p:ph type="sldNum" sz="quarter" idx="12"/>
          </p:nvPr>
        </p:nvSpPr>
        <p:spPr/>
        <p:txBody>
          <a:bodyPr/>
          <a:lstStyle/>
          <a:p>
            <a:pPr>
              <a:defRPr/>
            </a:pPr>
            <a:fld id="{7E4690C5-E9ED-4F00-BB42-B2796919A211}" type="slidenum">
              <a:rPr lang="zh-CN" altLang="en-US" smtClean="0"/>
              <a:pPr>
                <a:defRPr/>
              </a:pPr>
              <a:t>37</a:t>
            </a:fld>
            <a:endParaRPr lang="zh-CN" altLang="en-US"/>
          </a:p>
        </p:txBody>
      </p:sp>
      <p:pic>
        <p:nvPicPr>
          <p:cNvPr id="5" name="Picture 4">
            <a:extLst>
              <a:ext uri="{FF2B5EF4-FFF2-40B4-BE49-F238E27FC236}">
                <a16:creationId xmlns:a16="http://schemas.microsoft.com/office/drawing/2014/main" xmlns="" id="{7BCE9CE2-CFEA-42A4-8595-A8337081C52D}"/>
              </a:ext>
            </a:extLst>
          </p:cNvPr>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501090" y="6143644"/>
            <a:ext cx="297867" cy="28575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3"/>
          <p:cNvSpPr>
            <a:spLocks noGrp="1" noChangeArrowheads="1"/>
          </p:cNvSpPr>
          <p:nvPr>
            <p:ph type="body" idx="1"/>
          </p:nvPr>
        </p:nvSpPr>
        <p:spPr>
          <a:xfrm>
            <a:off x="0" y="642918"/>
            <a:ext cx="9144000" cy="6215082"/>
          </a:xfrm>
        </p:spPr>
        <p:txBody>
          <a:bodyPr/>
          <a:lstStyle/>
          <a:p>
            <a:pPr eaLnBrk="1" hangingPunct="1">
              <a:buNone/>
            </a:pPr>
            <a:r>
              <a:rPr lang="zh-CN" altLang="en-US" sz="2400" smtClean="0">
                <a:solidFill>
                  <a:schemeClr val="tx1"/>
                </a:solidFill>
              </a:rPr>
              <a:t>参数</a:t>
            </a:r>
            <a:r>
              <a:rPr lang="en-US" altLang="zh-CN" sz="2400" i="1" smtClean="0">
                <a:solidFill>
                  <a:schemeClr val="tx1"/>
                </a:solidFill>
              </a:rPr>
              <a:t>t </a:t>
            </a:r>
            <a:r>
              <a:rPr lang="zh-CN" altLang="en-US" sz="2400" smtClean="0">
                <a:solidFill>
                  <a:schemeClr val="tx1"/>
                </a:solidFill>
              </a:rPr>
              <a:t>的</a:t>
            </a:r>
            <a:r>
              <a:rPr lang="zh-CN" altLang="en-US" sz="2400" dirty="0" smtClean="0">
                <a:solidFill>
                  <a:schemeClr val="tx1"/>
                </a:solidFill>
              </a:rPr>
              <a:t>确定：（“边＋角”网）</a:t>
            </a:r>
          </a:p>
          <a:p>
            <a:pPr eaLnBrk="1" hangingPunct="1">
              <a:buNone/>
            </a:pPr>
            <a:r>
              <a:rPr lang="zh-CN" altLang="en-US" sz="2400" smtClean="0">
                <a:solidFill>
                  <a:schemeClr val="tx1"/>
                </a:solidFill>
              </a:rPr>
              <a:t> </a:t>
            </a:r>
            <a:r>
              <a:rPr lang="en-US" altLang="zh-CN" sz="2400" smtClean="0">
                <a:solidFill>
                  <a:schemeClr val="tx1"/>
                </a:solidFill>
              </a:rPr>
              <a:t>1</a:t>
            </a:r>
            <a:r>
              <a:rPr lang="zh-CN" altLang="en-US" sz="2400" smtClean="0">
                <a:solidFill>
                  <a:schemeClr val="tx1"/>
                </a:solidFill>
              </a:rPr>
              <a:t>、网</a:t>
            </a:r>
            <a:r>
              <a:rPr lang="zh-CN" altLang="en-US" sz="2400" dirty="0" smtClean="0">
                <a:solidFill>
                  <a:schemeClr val="tx1"/>
                </a:solidFill>
              </a:rPr>
              <a:t>中有必要起算数据时</a:t>
            </a:r>
          </a:p>
          <a:p>
            <a:pPr eaLnBrk="1" hangingPunct="1">
              <a:buNone/>
            </a:pPr>
            <a:r>
              <a:rPr lang="zh-CN" altLang="en-US" sz="2400" smtClean="0">
                <a:solidFill>
                  <a:schemeClr val="tx1"/>
                </a:solidFill>
              </a:rPr>
              <a:t>        </a:t>
            </a:r>
            <a:r>
              <a:rPr lang="en-US" altLang="zh-CN" sz="2400" i="1" smtClean="0">
                <a:solidFill>
                  <a:schemeClr val="tx1"/>
                </a:solidFill>
              </a:rPr>
              <a:t>t </a:t>
            </a:r>
            <a:r>
              <a:rPr lang="en-US" altLang="zh-CN" sz="2400" smtClean="0">
                <a:solidFill>
                  <a:schemeClr val="tx1"/>
                </a:solidFill>
              </a:rPr>
              <a:t>= </a:t>
            </a:r>
            <a:r>
              <a:rPr lang="zh-CN" altLang="en-US" sz="2400" smtClean="0">
                <a:solidFill>
                  <a:schemeClr val="tx1"/>
                </a:solidFill>
              </a:rPr>
              <a:t>待</a:t>
            </a:r>
            <a:r>
              <a:rPr lang="zh-CN" altLang="en-US" sz="2400" dirty="0" smtClean="0">
                <a:solidFill>
                  <a:schemeClr val="tx1"/>
                </a:solidFill>
              </a:rPr>
              <a:t>定点数</a:t>
            </a:r>
            <a:r>
              <a:rPr lang="en-US" altLang="zh-CN" sz="2400" dirty="0" smtClean="0">
                <a:solidFill>
                  <a:schemeClr val="tx1"/>
                </a:solidFill>
              </a:rPr>
              <a:t>×2</a:t>
            </a:r>
            <a:r>
              <a:rPr lang="zh-CN" altLang="en-US" sz="2400" dirty="0" smtClean="0">
                <a:solidFill>
                  <a:schemeClr val="tx1"/>
                </a:solidFill>
              </a:rPr>
              <a:t>－</a:t>
            </a:r>
            <a:r>
              <a:rPr lang="en-US" altLang="zh-CN" sz="2400" dirty="0" smtClean="0">
                <a:solidFill>
                  <a:schemeClr val="tx1"/>
                </a:solidFill>
              </a:rPr>
              <a:t>1</a:t>
            </a:r>
          </a:p>
          <a:p>
            <a:pPr eaLnBrk="1" hangingPunct="1">
              <a:buNone/>
            </a:pPr>
            <a:r>
              <a:rPr lang="en-US" altLang="zh-CN" sz="2400" smtClean="0">
                <a:solidFill>
                  <a:schemeClr val="tx1"/>
                </a:solidFill>
              </a:rPr>
              <a:t>2</a:t>
            </a:r>
            <a:r>
              <a:rPr lang="zh-CN" altLang="en-US" sz="2400" smtClean="0">
                <a:solidFill>
                  <a:schemeClr val="tx1"/>
                </a:solidFill>
              </a:rPr>
              <a:t>、</a:t>
            </a:r>
            <a:r>
              <a:rPr lang="zh-CN" altLang="zh-CN" sz="2400" smtClean="0">
                <a:solidFill>
                  <a:schemeClr val="tx1"/>
                </a:solidFill>
              </a:rPr>
              <a:t>网</a:t>
            </a:r>
            <a:r>
              <a:rPr lang="zh-CN" altLang="zh-CN" sz="2400" dirty="0" smtClean="0">
                <a:solidFill>
                  <a:schemeClr val="tx1"/>
                </a:solidFill>
              </a:rPr>
              <a:t>中无任何已知数据时</a:t>
            </a:r>
          </a:p>
          <a:p>
            <a:pPr eaLnBrk="1" hangingPunct="1">
              <a:buNone/>
            </a:pPr>
            <a:r>
              <a:rPr lang="en-US" altLang="zh-CN" sz="2400" smtClean="0">
                <a:solidFill>
                  <a:schemeClr val="tx1"/>
                </a:solidFill>
              </a:rPr>
              <a:t> </a:t>
            </a:r>
            <a:r>
              <a:rPr lang="zh-CN" altLang="zh-CN" sz="2400" smtClean="0">
                <a:solidFill>
                  <a:schemeClr val="tx1"/>
                </a:solidFill>
              </a:rPr>
              <a:t>     </a:t>
            </a:r>
            <a:r>
              <a:rPr lang="en-US" altLang="zh-CN" sz="2400" smtClean="0">
                <a:solidFill>
                  <a:schemeClr val="tx1"/>
                </a:solidFill>
              </a:rPr>
              <a:t> </a:t>
            </a:r>
            <a:r>
              <a:rPr lang="zh-CN" altLang="zh-CN" sz="2400" smtClean="0">
                <a:solidFill>
                  <a:schemeClr val="tx1"/>
                </a:solidFill>
              </a:rPr>
              <a:t> </a:t>
            </a:r>
            <a:r>
              <a:rPr lang="en-US" altLang="zh-CN" sz="2400" i="1" dirty="0" smtClean="0">
                <a:solidFill>
                  <a:schemeClr val="tx1"/>
                </a:solidFill>
              </a:rPr>
              <a:t>t</a:t>
            </a:r>
            <a:r>
              <a:rPr lang="zh-CN" altLang="en-US" sz="2400" dirty="0" smtClean="0">
                <a:solidFill>
                  <a:schemeClr val="tx1"/>
                </a:solidFill>
              </a:rPr>
              <a:t>＝</a:t>
            </a:r>
            <a:r>
              <a:rPr lang="zh-CN" altLang="zh-CN" sz="2400" dirty="0" smtClean="0">
                <a:solidFill>
                  <a:schemeClr val="tx1"/>
                </a:solidFill>
              </a:rPr>
              <a:t>总点数×2－3</a:t>
            </a:r>
          </a:p>
          <a:p>
            <a:pPr eaLnBrk="1" hangingPunct="1">
              <a:buNone/>
            </a:pPr>
            <a:r>
              <a:rPr lang="zh-CN" altLang="en-US" sz="3200" b="1" dirty="0" smtClean="0">
                <a:solidFill>
                  <a:schemeClr val="accent4">
                    <a:lumMod val="75000"/>
                  </a:schemeClr>
                </a:solidFill>
                <a:latin typeface="华文新魏" pitchFamily="2" charset="-122"/>
                <a:ea typeface="华文新魏" pitchFamily="2" charset="-122"/>
              </a:rPr>
              <a:t>二、精度</a:t>
            </a:r>
          </a:p>
          <a:p>
            <a:pPr eaLnBrk="1" hangingPunct="1">
              <a:buNone/>
            </a:pPr>
            <a:r>
              <a:rPr lang="zh-CN" altLang="en-US" dirty="0" smtClean="0"/>
              <a:t> </a:t>
            </a:r>
            <a:r>
              <a:rPr lang="zh-CN" altLang="en-US" sz="2400" dirty="0" smtClean="0">
                <a:solidFill>
                  <a:schemeClr val="tx1"/>
                </a:solidFill>
              </a:rPr>
              <a:t>测距仪的标称测距精度为：</a:t>
            </a:r>
          </a:p>
          <a:p>
            <a:pPr eaLnBrk="1" hangingPunct="1"/>
            <a:endParaRPr lang="zh-CN" altLang="en-US" dirty="0" smtClean="0"/>
          </a:p>
          <a:p>
            <a:pPr eaLnBrk="1" hangingPunct="1"/>
            <a:endParaRPr lang="en-US" altLang="zh-CN" dirty="0" smtClean="0"/>
          </a:p>
        </p:txBody>
      </p:sp>
      <p:graphicFrame>
        <p:nvGraphicFramePr>
          <p:cNvPr id="33794" name="Object 4"/>
          <p:cNvGraphicFramePr>
            <a:graphicFrameLocks noChangeAspect="1"/>
          </p:cNvGraphicFramePr>
          <p:nvPr/>
        </p:nvGraphicFramePr>
        <p:xfrm>
          <a:off x="214282" y="5286388"/>
          <a:ext cx="6929486" cy="1122047"/>
        </p:xfrm>
        <a:graphic>
          <a:graphicData uri="http://schemas.openxmlformats.org/presentationml/2006/ole">
            <p:oleObj spid="_x0000_s94210" name="公式" r:id="rId3" imgW="2831760" imgH="457200" progId="Equation.3">
              <p:embed/>
            </p:oleObj>
          </a:graphicData>
        </a:graphic>
      </p:graphicFrame>
      <p:sp>
        <p:nvSpPr>
          <p:cNvPr id="4" name="灯片编号占位符 3"/>
          <p:cNvSpPr>
            <a:spLocks noGrp="1"/>
          </p:cNvSpPr>
          <p:nvPr>
            <p:ph type="sldNum" sz="quarter" idx="12"/>
          </p:nvPr>
        </p:nvSpPr>
        <p:spPr/>
        <p:txBody>
          <a:bodyPr/>
          <a:lstStyle/>
          <a:p>
            <a:pPr>
              <a:defRPr/>
            </a:pPr>
            <a:fld id="{7E4690C5-E9ED-4F00-BB42-B2796919A211}" type="slidenum">
              <a:rPr lang="zh-CN" altLang="en-US" smtClean="0"/>
              <a:pPr>
                <a:defRPr/>
              </a:pPr>
              <a:t>38</a:t>
            </a:fld>
            <a:endParaRPr lang="zh-CN" altLang="en-US"/>
          </a:p>
        </p:txBody>
      </p:sp>
      <p:pic>
        <p:nvPicPr>
          <p:cNvPr id="5" name="Picture 4">
            <a:extLst>
              <a:ext uri="{FF2B5EF4-FFF2-40B4-BE49-F238E27FC236}">
                <a16:creationId xmlns:a16="http://schemas.microsoft.com/office/drawing/2014/main" xmlns="" id="{7BCE9CE2-CFEA-42A4-8595-A8337081C52D}"/>
              </a:ext>
            </a:extLst>
          </p:cNvPr>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8501090" y="6143644"/>
            <a:ext cx="297867" cy="28575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6" name="TextBox 5"/>
          <p:cNvSpPr txBox="1"/>
          <p:nvPr/>
        </p:nvSpPr>
        <p:spPr>
          <a:xfrm>
            <a:off x="0" y="0"/>
            <a:ext cx="5857884" cy="732508"/>
          </a:xfrm>
          <a:prstGeom prst="rect">
            <a:avLst/>
          </a:prstGeom>
          <a:noFill/>
        </p:spPr>
        <p:txBody>
          <a:bodyPr wrap="square" rtlCol="0">
            <a:spAutoFit/>
          </a:bodyPr>
          <a:lstStyle/>
          <a:p>
            <a:pPr>
              <a:lnSpc>
                <a:spcPct val="130000"/>
              </a:lnSpc>
            </a:pPr>
            <a:r>
              <a:rPr lang="zh-CN" altLang="en-US" sz="3200" b="1" smtClean="0">
                <a:solidFill>
                  <a:schemeClr val="accent4">
                    <a:lumMod val="75000"/>
                  </a:schemeClr>
                </a:solidFill>
                <a:latin typeface="华文新魏" pitchFamily="2" charset="-122"/>
                <a:ea typeface="华文新魏" pitchFamily="2" charset="-122"/>
              </a:rPr>
              <a:t>一、边角网必要起算数据   </a:t>
            </a:r>
            <a:r>
              <a:rPr lang="en-US" altLang="zh-CN" sz="3200" b="1" smtClean="0">
                <a:solidFill>
                  <a:schemeClr val="accent4">
                    <a:lumMod val="75000"/>
                  </a:schemeClr>
                </a:solidFill>
                <a:latin typeface="华文新魏" pitchFamily="2" charset="-122"/>
                <a:ea typeface="华文新魏" pitchFamily="2" charset="-122"/>
              </a:rPr>
              <a:t>d=3</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1" name="Rectangle 3"/>
          <p:cNvSpPr>
            <a:spLocks noGrp="1" noChangeArrowheads="1"/>
          </p:cNvSpPr>
          <p:nvPr>
            <p:ph type="body" sz="half" idx="1"/>
          </p:nvPr>
        </p:nvSpPr>
        <p:spPr>
          <a:xfrm>
            <a:off x="0" y="642918"/>
            <a:ext cx="8893175" cy="5881707"/>
          </a:xfrm>
        </p:spPr>
        <p:txBody>
          <a:bodyPr/>
          <a:lstStyle/>
          <a:p>
            <a:pPr eaLnBrk="1" hangingPunct="1">
              <a:lnSpc>
                <a:spcPct val="90000"/>
              </a:lnSpc>
              <a:buNone/>
            </a:pPr>
            <a:r>
              <a:rPr lang="zh-CN" altLang="en-US" sz="3600" b="1" smtClean="0">
                <a:solidFill>
                  <a:srgbClr val="0070C0"/>
                </a:solidFill>
                <a:latin typeface="微软雅黑" pitchFamily="34" charset="-122"/>
                <a:ea typeface="微软雅黑" pitchFamily="34" charset="-122"/>
              </a:rPr>
              <a:t> </a:t>
            </a:r>
            <a:endParaRPr lang="zh-CN" altLang="en-US" sz="2800" b="1" dirty="0" smtClean="0">
              <a:solidFill>
                <a:srgbClr val="0070C0"/>
              </a:solidFill>
              <a:latin typeface="微软雅黑" pitchFamily="34" charset="-122"/>
              <a:ea typeface="微软雅黑" pitchFamily="34" charset="-122"/>
            </a:endParaRPr>
          </a:p>
          <a:p>
            <a:pPr eaLnBrk="1" hangingPunct="1">
              <a:lnSpc>
                <a:spcPct val="90000"/>
              </a:lnSpc>
              <a:buNone/>
            </a:pPr>
            <a:endParaRPr lang="en-US" altLang="zh-CN" sz="3600" dirty="0" smtClean="0"/>
          </a:p>
          <a:p>
            <a:pPr eaLnBrk="1" hangingPunct="1">
              <a:lnSpc>
                <a:spcPct val="90000"/>
              </a:lnSpc>
              <a:buNone/>
            </a:pPr>
            <a:r>
              <a:rPr lang="zh-CN" altLang="en-US" sz="2800" b="1" dirty="0" smtClean="0">
                <a:solidFill>
                  <a:schemeClr val="tx1"/>
                </a:solidFill>
                <a:latin typeface="微软雅黑" pitchFamily="34" charset="-122"/>
                <a:ea typeface="微软雅黑" pitchFamily="34" charset="-122"/>
              </a:rPr>
              <a:t>则边角网观测值的权为</a:t>
            </a:r>
          </a:p>
          <a:p>
            <a:pPr eaLnBrk="1" hangingPunct="1">
              <a:lnSpc>
                <a:spcPct val="90000"/>
              </a:lnSpc>
              <a:buNone/>
            </a:pPr>
            <a:endParaRPr lang="zh-CN" altLang="en-US" sz="3600" dirty="0" smtClean="0"/>
          </a:p>
          <a:p>
            <a:pPr eaLnBrk="1" hangingPunct="1">
              <a:lnSpc>
                <a:spcPct val="90000"/>
              </a:lnSpc>
              <a:buNone/>
            </a:pPr>
            <a:endParaRPr lang="zh-CN" altLang="en-US" sz="2800" dirty="0" smtClean="0"/>
          </a:p>
          <a:p>
            <a:pPr eaLnBrk="1" hangingPunct="1">
              <a:lnSpc>
                <a:spcPct val="90000"/>
              </a:lnSpc>
              <a:buNone/>
            </a:pPr>
            <a:endParaRPr lang="zh-CN" altLang="en-US" sz="2800" dirty="0" smtClean="0"/>
          </a:p>
          <a:p>
            <a:pPr eaLnBrk="1" hangingPunct="1">
              <a:lnSpc>
                <a:spcPct val="90000"/>
              </a:lnSpc>
              <a:buNone/>
            </a:pPr>
            <a:endParaRPr lang="zh-CN" altLang="en-US" sz="2800" dirty="0" smtClean="0"/>
          </a:p>
          <a:p>
            <a:pPr eaLnBrk="1" hangingPunct="1">
              <a:lnSpc>
                <a:spcPct val="90000"/>
              </a:lnSpc>
              <a:buNone/>
            </a:pPr>
            <a:r>
              <a:rPr lang="zh-CN" altLang="en-US" sz="2800" dirty="0" smtClean="0"/>
              <a:t> </a:t>
            </a:r>
          </a:p>
          <a:p>
            <a:pPr eaLnBrk="1" hangingPunct="1">
              <a:lnSpc>
                <a:spcPct val="90000"/>
              </a:lnSpc>
              <a:buNone/>
            </a:pPr>
            <a:r>
              <a:rPr lang="zh-CN" altLang="en-US" sz="3200" b="1" dirty="0" smtClean="0">
                <a:solidFill>
                  <a:schemeClr val="accent4">
                    <a:lumMod val="75000"/>
                  </a:schemeClr>
                </a:solidFill>
                <a:latin typeface="华文新魏" pitchFamily="2" charset="-122"/>
                <a:ea typeface="华文新魏" pitchFamily="2" charset="-122"/>
              </a:rPr>
              <a:t>四、精度评定</a:t>
            </a:r>
            <a:endParaRPr lang="zh-CN" altLang="zh-CN" sz="3200" b="1" dirty="0" smtClean="0">
              <a:solidFill>
                <a:schemeClr val="accent4">
                  <a:lumMod val="75000"/>
                </a:schemeClr>
              </a:solidFill>
              <a:latin typeface="华文新魏" pitchFamily="2" charset="-122"/>
              <a:ea typeface="华文新魏" pitchFamily="2" charset="-122"/>
            </a:endParaRPr>
          </a:p>
          <a:p>
            <a:pPr eaLnBrk="1" hangingPunct="1">
              <a:lnSpc>
                <a:spcPct val="90000"/>
              </a:lnSpc>
            </a:pPr>
            <a:endParaRPr lang="en-US" altLang="zh-CN" sz="2800" dirty="0" smtClean="0"/>
          </a:p>
        </p:txBody>
      </p:sp>
      <p:graphicFrame>
        <p:nvGraphicFramePr>
          <p:cNvPr id="34819" name="Object 5"/>
          <p:cNvGraphicFramePr>
            <a:graphicFrameLocks noChangeAspect="1"/>
          </p:cNvGraphicFramePr>
          <p:nvPr/>
        </p:nvGraphicFramePr>
        <p:xfrm>
          <a:off x="285720" y="785794"/>
          <a:ext cx="8194702" cy="619421"/>
        </p:xfrm>
        <a:graphic>
          <a:graphicData uri="http://schemas.openxmlformats.org/presentationml/2006/ole">
            <p:oleObj spid="_x0000_s95234" name="公式" r:id="rId3" imgW="3187440" imgH="241200" progId="Equation.3">
              <p:embed/>
            </p:oleObj>
          </a:graphicData>
        </a:graphic>
      </p:graphicFrame>
      <p:graphicFrame>
        <p:nvGraphicFramePr>
          <p:cNvPr id="34820" name="Object 22"/>
          <p:cNvGraphicFramePr>
            <a:graphicFrameLocks noChangeAspect="1"/>
          </p:cNvGraphicFramePr>
          <p:nvPr>
            <p:ph sz="half" idx="2"/>
          </p:nvPr>
        </p:nvGraphicFramePr>
        <p:xfrm>
          <a:off x="1785918" y="5643578"/>
          <a:ext cx="3810000" cy="598488"/>
        </p:xfrm>
        <a:graphic>
          <a:graphicData uri="http://schemas.openxmlformats.org/presentationml/2006/ole">
            <p:oleObj spid="_x0000_s95235" name="公式" r:id="rId4" imgW="1536480" imgH="241200" progId="Equation.3">
              <p:embed/>
            </p:oleObj>
          </a:graphicData>
        </a:graphic>
      </p:graphicFrame>
      <p:graphicFrame>
        <p:nvGraphicFramePr>
          <p:cNvPr id="2" name="Object 5"/>
          <p:cNvGraphicFramePr>
            <a:graphicFrameLocks noChangeAspect="1"/>
          </p:cNvGraphicFramePr>
          <p:nvPr/>
        </p:nvGraphicFramePr>
        <p:xfrm>
          <a:off x="1554163" y="2643188"/>
          <a:ext cx="5786437" cy="1987550"/>
        </p:xfrm>
        <a:graphic>
          <a:graphicData uri="http://schemas.openxmlformats.org/presentationml/2006/ole">
            <p:oleObj spid="_x0000_s95236" name="公式" r:id="rId5" imgW="2070000" imgH="711000" progId="Equation.3">
              <p:embed/>
            </p:oleObj>
          </a:graphicData>
        </a:graphic>
      </p:graphicFrame>
      <p:sp>
        <p:nvSpPr>
          <p:cNvPr id="6" name="灯片编号占位符 5"/>
          <p:cNvSpPr>
            <a:spLocks noGrp="1"/>
          </p:cNvSpPr>
          <p:nvPr>
            <p:ph type="sldNum" sz="quarter" idx="12"/>
          </p:nvPr>
        </p:nvSpPr>
        <p:spPr/>
        <p:txBody>
          <a:bodyPr/>
          <a:lstStyle/>
          <a:p>
            <a:pPr>
              <a:defRPr/>
            </a:pPr>
            <a:fld id="{2418FB4E-8CD9-4BEA-8211-B5F59BE055A9}" type="slidenum">
              <a:rPr lang="en-US" altLang="zh-CN" smtClean="0"/>
              <a:pPr>
                <a:defRPr/>
              </a:pPr>
              <a:t>39</a:t>
            </a:fld>
            <a:endParaRPr lang="en-US" altLang="zh-CN"/>
          </a:p>
        </p:txBody>
      </p:sp>
      <p:pic>
        <p:nvPicPr>
          <p:cNvPr id="7" name="Picture 4">
            <a:extLst>
              <a:ext uri="{FF2B5EF4-FFF2-40B4-BE49-F238E27FC236}">
                <a16:creationId xmlns:a16="http://schemas.microsoft.com/office/drawing/2014/main" xmlns="" id="{7BCE9CE2-CFEA-42A4-8595-A8337081C52D}"/>
              </a:ext>
            </a:extLst>
          </p:cNvPr>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8501090" y="6143644"/>
            <a:ext cx="297867" cy="28575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8" name="TextBox 7"/>
          <p:cNvSpPr txBox="1"/>
          <p:nvPr/>
        </p:nvSpPr>
        <p:spPr>
          <a:xfrm>
            <a:off x="0" y="0"/>
            <a:ext cx="3071834" cy="686726"/>
          </a:xfrm>
          <a:prstGeom prst="rect">
            <a:avLst/>
          </a:prstGeom>
          <a:noFill/>
        </p:spPr>
        <p:txBody>
          <a:bodyPr wrap="square" rtlCol="0">
            <a:spAutoFit/>
          </a:bodyPr>
          <a:lstStyle/>
          <a:p>
            <a:pPr>
              <a:lnSpc>
                <a:spcPct val="130000"/>
              </a:lnSpc>
            </a:pPr>
            <a:r>
              <a:rPr lang="zh-CN" altLang="en-US" sz="3200" b="1" smtClean="0">
                <a:solidFill>
                  <a:schemeClr val="accent4">
                    <a:lumMod val="75000"/>
                  </a:schemeClr>
                </a:solidFill>
                <a:latin typeface="华文新魏" pitchFamily="2" charset="-122"/>
                <a:ea typeface="华文新魏" pitchFamily="2" charset="-122"/>
              </a:rPr>
              <a:t>三、观测值的权</a:t>
            </a:r>
            <a:endParaRPr lang="zh-CN" altLang="en-US" sz="3200" dirty="0">
              <a:solidFill>
                <a:schemeClr val="accent4">
                  <a:lumMod val="75000"/>
                </a:schemeClr>
              </a:solidFill>
              <a:latin typeface="华文新魏" pitchFamily="2" charset="-122"/>
              <a:ea typeface="华文新魏" pitchFamily="2" charset="-122"/>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6" name="Object 4"/>
          <p:cNvGraphicFramePr>
            <a:graphicFrameLocks noChangeAspect="1"/>
          </p:cNvGraphicFramePr>
          <p:nvPr/>
        </p:nvGraphicFramePr>
        <p:xfrm>
          <a:off x="4514850" y="3321050"/>
          <a:ext cx="112713" cy="214313"/>
        </p:xfrm>
        <a:graphic>
          <a:graphicData uri="http://schemas.openxmlformats.org/presentationml/2006/ole">
            <p:oleObj spid="_x0000_s61442" name="公式" r:id="rId3" imgW="114120" imgH="215640" progId="Equation.3">
              <p:embed/>
            </p:oleObj>
          </a:graphicData>
        </a:graphic>
      </p:graphicFrame>
      <p:graphicFrame>
        <p:nvGraphicFramePr>
          <p:cNvPr id="1027" name="Object 5"/>
          <p:cNvGraphicFramePr>
            <a:graphicFrameLocks noChangeAspect="1"/>
          </p:cNvGraphicFramePr>
          <p:nvPr/>
        </p:nvGraphicFramePr>
        <p:xfrm>
          <a:off x="142844" y="714356"/>
          <a:ext cx="7340774" cy="6000792"/>
        </p:xfrm>
        <a:graphic>
          <a:graphicData uri="http://schemas.openxmlformats.org/presentationml/2006/ole">
            <p:oleObj spid="_x0000_s61443" name="公式" r:id="rId4" imgW="3822480" imgH="3124080" progId="Equation.3">
              <p:embed/>
            </p:oleObj>
          </a:graphicData>
        </a:graphic>
      </p:graphicFrame>
      <p:sp>
        <p:nvSpPr>
          <p:cNvPr id="1029" name="AutoShape 6"/>
          <p:cNvSpPr>
            <a:spLocks noChangeArrowheads="1"/>
          </p:cNvSpPr>
          <p:nvPr/>
        </p:nvSpPr>
        <p:spPr bwMode="auto">
          <a:xfrm>
            <a:off x="5929322" y="3143248"/>
            <a:ext cx="166694" cy="161924"/>
          </a:xfrm>
          <a:prstGeom prst="flowChartSummingJunction">
            <a:avLst/>
          </a:prstGeom>
          <a:solidFill>
            <a:schemeClr val="accent1"/>
          </a:solidFill>
          <a:ln w="9525">
            <a:solidFill>
              <a:schemeClr val="tx1"/>
            </a:solidFill>
            <a:round/>
            <a:headEnd/>
            <a:tailEnd/>
          </a:ln>
        </p:spPr>
        <p:txBody>
          <a:bodyPr wrap="none" anchor="ctr"/>
          <a:lstStyle/>
          <a:p>
            <a:endParaRPr lang="zh-CN" altLang="en-US"/>
          </a:p>
        </p:txBody>
      </p:sp>
      <p:sp>
        <p:nvSpPr>
          <p:cNvPr id="1030" name="AutoShape 7"/>
          <p:cNvSpPr>
            <a:spLocks noChangeArrowheads="1"/>
          </p:cNvSpPr>
          <p:nvPr/>
        </p:nvSpPr>
        <p:spPr bwMode="auto">
          <a:xfrm>
            <a:off x="7429520" y="1714488"/>
            <a:ext cx="76200" cy="76200"/>
          </a:xfrm>
          <a:prstGeom prst="flowChartConnector">
            <a:avLst/>
          </a:prstGeom>
          <a:solidFill>
            <a:schemeClr val="accent1"/>
          </a:solidFill>
          <a:ln w="9525">
            <a:solidFill>
              <a:schemeClr val="tx1"/>
            </a:solidFill>
            <a:round/>
            <a:headEnd/>
            <a:tailEnd/>
          </a:ln>
        </p:spPr>
        <p:txBody>
          <a:bodyPr wrap="none" anchor="ctr"/>
          <a:lstStyle/>
          <a:p>
            <a:endParaRPr lang="zh-CN" altLang="en-US"/>
          </a:p>
        </p:txBody>
      </p:sp>
      <p:sp>
        <p:nvSpPr>
          <p:cNvPr id="1031" name="AutoShape 10"/>
          <p:cNvSpPr>
            <a:spLocks noChangeArrowheads="1"/>
          </p:cNvSpPr>
          <p:nvPr/>
        </p:nvSpPr>
        <p:spPr bwMode="auto">
          <a:xfrm>
            <a:off x="8643966" y="3286124"/>
            <a:ext cx="76200" cy="76200"/>
          </a:xfrm>
          <a:prstGeom prst="flowChartConnector">
            <a:avLst/>
          </a:prstGeom>
          <a:solidFill>
            <a:schemeClr val="accent1"/>
          </a:solidFill>
          <a:ln w="9525">
            <a:solidFill>
              <a:schemeClr val="tx1"/>
            </a:solidFill>
            <a:round/>
            <a:headEnd/>
            <a:tailEnd/>
          </a:ln>
        </p:spPr>
        <p:txBody>
          <a:bodyPr wrap="none" anchor="ctr"/>
          <a:lstStyle/>
          <a:p>
            <a:endParaRPr lang="zh-CN" altLang="en-US"/>
          </a:p>
        </p:txBody>
      </p:sp>
      <p:sp>
        <p:nvSpPr>
          <p:cNvPr id="1032" name="Freeform 11"/>
          <p:cNvSpPr>
            <a:spLocks/>
          </p:cNvSpPr>
          <p:nvPr/>
        </p:nvSpPr>
        <p:spPr bwMode="auto">
          <a:xfrm>
            <a:off x="5929322" y="1714488"/>
            <a:ext cx="2743200" cy="1612900"/>
          </a:xfrm>
          <a:custGeom>
            <a:avLst/>
            <a:gdLst>
              <a:gd name="T0" fmla="*/ 0 w 1728"/>
              <a:gd name="T1" fmla="*/ 2147483647 h 1016"/>
              <a:gd name="T2" fmla="*/ 2147483647 w 1728"/>
              <a:gd name="T3" fmla="*/ 2147483647 h 1016"/>
              <a:gd name="T4" fmla="*/ 2147483647 w 1728"/>
              <a:gd name="T5" fmla="*/ 2147483647 h 1016"/>
              <a:gd name="T6" fmla="*/ 0 60000 65536"/>
              <a:gd name="T7" fmla="*/ 0 60000 65536"/>
              <a:gd name="T8" fmla="*/ 0 60000 65536"/>
              <a:gd name="T9" fmla="*/ 0 w 1728"/>
              <a:gd name="T10" fmla="*/ 0 h 1016"/>
              <a:gd name="T11" fmla="*/ 1728 w 1728"/>
              <a:gd name="T12" fmla="*/ 1016 h 1016"/>
            </a:gdLst>
            <a:ahLst/>
            <a:cxnLst>
              <a:cxn ang="T6">
                <a:pos x="T0" y="T1"/>
              </a:cxn>
              <a:cxn ang="T7">
                <a:pos x="T2" y="T3"/>
              </a:cxn>
              <a:cxn ang="T8">
                <a:pos x="T4" y="T5"/>
              </a:cxn>
            </a:cxnLst>
            <a:rect l="T9" t="T10" r="T11" b="T12"/>
            <a:pathLst>
              <a:path w="1728" h="1016">
                <a:moveTo>
                  <a:pt x="0" y="968"/>
                </a:moveTo>
                <a:cubicBezTo>
                  <a:pt x="336" y="484"/>
                  <a:pt x="672" y="0"/>
                  <a:pt x="960" y="8"/>
                </a:cubicBezTo>
                <a:cubicBezTo>
                  <a:pt x="1248" y="16"/>
                  <a:pt x="1488" y="516"/>
                  <a:pt x="1728" y="1016"/>
                </a:cubicBezTo>
              </a:path>
            </a:pathLst>
          </a:custGeom>
          <a:noFill/>
          <a:ln w="9525">
            <a:solidFill>
              <a:schemeClr val="tx1"/>
            </a:solidFill>
            <a:round/>
            <a:headEnd/>
            <a:tailEnd/>
          </a:ln>
        </p:spPr>
        <p:txBody>
          <a:bodyPr wrap="none" anchor="ctr"/>
          <a:lstStyle/>
          <a:p>
            <a:endParaRPr lang="zh-CN" altLang="en-US"/>
          </a:p>
        </p:txBody>
      </p:sp>
      <p:sp>
        <p:nvSpPr>
          <p:cNvPr id="1033" name="Freeform 13"/>
          <p:cNvSpPr>
            <a:spLocks/>
          </p:cNvSpPr>
          <p:nvPr/>
        </p:nvSpPr>
        <p:spPr bwMode="auto">
          <a:xfrm>
            <a:off x="6000760" y="3214686"/>
            <a:ext cx="2638425" cy="352425"/>
          </a:xfrm>
          <a:custGeom>
            <a:avLst/>
            <a:gdLst>
              <a:gd name="T0" fmla="*/ 0 w 1662"/>
              <a:gd name="T1" fmla="*/ 0 h 222"/>
              <a:gd name="T2" fmla="*/ 2147483647 w 1662"/>
              <a:gd name="T3" fmla="*/ 2147483647 h 222"/>
              <a:gd name="T4" fmla="*/ 2147483647 w 1662"/>
              <a:gd name="T5" fmla="*/ 2147483647 h 222"/>
              <a:gd name="T6" fmla="*/ 2147483647 w 1662"/>
              <a:gd name="T7" fmla="*/ 2147483647 h 222"/>
              <a:gd name="T8" fmla="*/ 2147483647 w 1662"/>
              <a:gd name="T9" fmla="*/ 2147483647 h 222"/>
              <a:gd name="T10" fmla="*/ 2147483647 w 1662"/>
              <a:gd name="T11" fmla="*/ 2147483647 h 222"/>
              <a:gd name="T12" fmla="*/ 2147483647 w 1662"/>
              <a:gd name="T13" fmla="*/ 2147483647 h 222"/>
              <a:gd name="T14" fmla="*/ 2147483647 w 1662"/>
              <a:gd name="T15" fmla="*/ 2147483647 h 222"/>
              <a:gd name="T16" fmla="*/ 0 60000 65536"/>
              <a:gd name="T17" fmla="*/ 0 60000 65536"/>
              <a:gd name="T18" fmla="*/ 0 60000 65536"/>
              <a:gd name="T19" fmla="*/ 0 60000 65536"/>
              <a:gd name="T20" fmla="*/ 0 60000 65536"/>
              <a:gd name="T21" fmla="*/ 0 60000 65536"/>
              <a:gd name="T22" fmla="*/ 0 60000 65536"/>
              <a:gd name="T23" fmla="*/ 0 60000 65536"/>
              <a:gd name="T24" fmla="*/ 0 w 1662"/>
              <a:gd name="T25" fmla="*/ 0 h 222"/>
              <a:gd name="T26" fmla="*/ 1662 w 1662"/>
              <a:gd name="T27" fmla="*/ 222 h 22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662" h="222">
                <a:moveTo>
                  <a:pt x="0" y="0"/>
                </a:moveTo>
                <a:cubicBezTo>
                  <a:pt x="103" y="51"/>
                  <a:pt x="53" y="17"/>
                  <a:pt x="145" y="109"/>
                </a:cubicBezTo>
                <a:cubicBezTo>
                  <a:pt x="167" y="131"/>
                  <a:pt x="206" y="121"/>
                  <a:pt x="236" y="127"/>
                </a:cubicBezTo>
                <a:cubicBezTo>
                  <a:pt x="340" y="195"/>
                  <a:pt x="386" y="186"/>
                  <a:pt x="527" y="200"/>
                </a:cubicBezTo>
                <a:cubicBezTo>
                  <a:pt x="1303" y="168"/>
                  <a:pt x="1160" y="222"/>
                  <a:pt x="1545" y="127"/>
                </a:cubicBezTo>
                <a:cubicBezTo>
                  <a:pt x="1563" y="115"/>
                  <a:pt x="1580" y="101"/>
                  <a:pt x="1600" y="91"/>
                </a:cubicBezTo>
                <a:cubicBezTo>
                  <a:pt x="1617" y="82"/>
                  <a:pt x="1641" y="86"/>
                  <a:pt x="1654" y="72"/>
                </a:cubicBezTo>
                <a:cubicBezTo>
                  <a:pt x="1662" y="63"/>
                  <a:pt x="1654" y="48"/>
                  <a:pt x="1654" y="36"/>
                </a:cubicBezTo>
              </a:path>
            </a:pathLst>
          </a:custGeom>
          <a:noFill/>
          <a:ln w="9525">
            <a:solidFill>
              <a:schemeClr val="tx1"/>
            </a:solidFill>
            <a:round/>
            <a:headEnd/>
            <a:tailEnd/>
          </a:ln>
        </p:spPr>
        <p:txBody>
          <a:bodyPr wrap="none" anchor="ctr"/>
          <a:lstStyle/>
          <a:p>
            <a:endParaRPr lang="zh-CN" altLang="en-US"/>
          </a:p>
        </p:txBody>
      </p:sp>
      <p:sp>
        <p:nvSpPr>
          <p:cNvPr id="1040" name="Text Box 20"/>
          <p:cNvSpPr txBox="1">
            <a:spLocks noChangeArrowheads="1"/>
          </p:cNvSpPr>
          <p:nvPr/>
        </p:nvSpPr>
        <p:spPr bwMode="auto">
          <a:xfrm>
            <a:off x="5572132" y="3000372"/>
            <a:ext cx="533400" cy="457200"/>
          </a:xfrm>
          <a:prstGeom prst="rect">
            <a:avLst/>
          </a:prstGeom>
          <a:noFill/>
          <a:ln w="9525">
            <a:noFill/>
            <a:miter lim="800000"/>
            <a:headEnd/>
            <a:tailEnd/>
          </a:ln>
        </p:spPr>
        <p:txBody>
          <a:bodyPr>
            <a:spAutoFit/>
          </a:bodyPr>
          <a:lstStyle/>
          <a:p>
            <a:pPr>
              <a:spcBef>
                <a:spcPct val="50000"/>
              </a:spcBef>
            </a:pPr>
            <a:r>
              <a:rPr lang="en-US" altLang="zh-CN" dirty="0"/>
              <a:t>A</a:t>
            </a:r>
          </a:p>
        </p:txBody>
      </p:sp>
      <p:sp>
        <p:nvSpPr>
          <p:cNvPr id="1041" name="Text Box 21"/>
          <p:cNvSpPr txBox="1">
            <a:spLocks noChangeArrowheads="1"/>
          </p:cNvSpPr>
          <p:nvPr/>
        </p:nvSpPr>
        <p:spPr bwMode="auto">
          <a:xfrm>
            <a:off x="7358082" y="1285860"/>
            <a:ext cx="304800" cy="457200"/>
          </a:xfrm>
          <a:prstGeom prst="rect">
            <a:avLst/>
          </a:prstGeom>
          <a:noFill/>
          <a:ln w="9525">
            <a:noFill/>
            <a:miter lim="800000"/>
            <a:headEnd/>
            <a:tailEnd/>
          </a:ln>
        </p:spPr>
        <p:txBody>
          <a:bodyPr>
            <a:spAutoFit/>
          </a:bodyPr>
          <a:lstStyle/>
          <a:p>
            <a:pPr>
              <a:spcBef>
                <a:spcPct val="50000"/>
              </a:spcBef>
            </a:pPr>
            <a:r>
              <a:rPr lang="en-US" altLang="zh-CN" dirty="0"/>
              <a:t>B</a:t>
            </a:r>
          </a:p>
        </p:txBody>
      </p:sp>
      <p:sp>
        <p:nvSpPr>
          <p:cNvPr id="1042" name="Text Box 22"/>
          <p:cNvSpPr txBox="1">
            <a:spLocks noChangeArrowheads="1"/>
          </p:cNvSpPr>
          <p:nvPr/>
        </p:nvSpPr>
        <p:spPr bwMode="auto">
          <a:xfrm>
            <a:off x="8572528" y="3429000"/>
            <a:ext cx="381000" cy="457200"/>
          </a:xfrm>
          <a:prstGeom prst="rect">
            <a:avLst/>
          </a:prstGeom>
          <a:noFill/>
          <a:ln w="9525">
            <a:noFill/>
            <a:miter lim="800000"/>
            <a:headEnd/>
            <a:tailEnd/>
          </a:ln>
        </p:spPr>
        <p:txBody>
          <a:bodyPr>
            <a:spAutoFit/>
          </a:bodyPr>
          <a:lstStyle/>
          <a:p>
            <a:pPr>
              <a:spcBef>
                <a:spcPct val="50000"/>
              </a:spcBef>
            </a:pPr>
            <a:r>
              <a:rPr lang="en-US" altLang="zh-CN" dirty="0"/>
              <a:t>C</a:t>
            </a:r>
          </a:p>
        </p:txBody>
      </p:sp>
      <p:sp>
        <p:nvSpPr>
          <p:cNvPr id="1043" name="Text Box 23"/>
          <p:cNvSpPr txBox="1">
            <a:spLocks noChangeArrowheads="1"/>
          </p:cNvSpPr>
          <p:nvPr/>
        </p:nvSpPr>
        <p:spPr bwMode="auto">
          <a:xfrm>
            <a:off x="7162800" y="838200"/>
            <a:ext cx="609600" cy="457200"/>
          </a:xfrm>
          <a:prstGeom prst="rect">
            <a:avLst/>
          </a:prstGeom>
          <a:noFill/>
          <a:ln w="9525">
            <a:noFill/>
            <a:miter lim="800000"/>
            <a:headEnd/>
            <a:tailEnd/>
          </a:ln>
        </p:spPr>
        <p:txBody>
          <a:bodyPr>
            <a:spAutoFit/>
          </a:bodyPr>
          <a:lstStyle/>
          <a:p>
            <a:pPr>
              <a:spcBef>
                <a:spcPct val="50000"/>
              </a:spcBef>
            </a:pPr>
            <a:endParaRPr lang="zh-CN" altLang="zh-CN"/>
          </a:p>
        </p:txBody>
      </p:sp>
      <p:sp>
        <p:nvSpPr>
          <p:cNvPr id="1044" name="Text Box 25"/>
          <p:cNvSpPr txBox="1">
            <a:spLocks noChangeArrowheads="1"/>
          </p:cNvSpPr>
          <p:nvPr/>
        </p:nvSpPr>
        <p:spPr bwMode="auto">
          <a:xfrm>
            <a:off x="6072198" y="2071678"/>
            <a:ext cx="533400" cy="457200"/>
          </a:xfrm>
          <a:prstGeom prst="rect">
            <a:avLst/>
          </a:prstGeom>
          <a:noFill/>
          <a:ln w="9525">
            <a:noFill/>
            <a:miter lim="800000"/>
            <a:headEnd/>
            <a:tailEnd/>
          </a:ln>
        </p:spPr>
        <p:txBody>
          <a:bodyPr>
            <a:spAutoFit/>
          </a:bodyPr>
          <a:lstStyle/>
          <a:p>
            <a:pPr>
              <a:spcBef>
                <a:spcPct val="50000"/>
              </a:spcBef>
            </a:pPr>
            <a:r>
              <a:rPr lang="en-US" altLang="zh-CN" dirty="0"/>
              <a:t>h1</a:t>
            </a:r>
          </a:p>
        </p:txBody>
      </p:sp>
      <p:sp>
        <p:nvSpPr>
          <p:cNvPr id="1045" name="Text Box 26"/>
          <p:cNvSpPr txBox="1">
            <a:spLocks noChangeArrowheads="1"/>
          </p:cNvSpPr>
          <p:nvPr/>
        </p:nvSpPr>
        <p:spPr bwMode="auto">
          <a:xfrm>
            <a:off x="8143900" y="2071678"/>
            <a:ext cx="685800" cy="457200"/>
          </a:xfrm>
          <a:prstGeom prst="rect">
            <a:avLst/>
          </a:prstGeom>
          <a:noFill/>
          <a:ln w="9525">
            <a:noFill/>
            <a:miter lim="800000"/>
            <a:headEnd/>
            <a:tailEnd/>
          </a:ln>
        </p:spPr>
        <p:txBody>
          <a:bodyPr>
            <a:spAutoFit/>
          </a:bodyPr>
          <a:lstStyle/>
          <a:p>
            <a:pPr>
              <a:spcBef>
                <a:spcPct val="50000"/>
              </a:spcBef>
            </a:pPr>
            <a:r>
              <a:rPr lang="en-US" altLang="zh-CN" dirty="0"/>
              <a:t>h2</a:t>
            </a:r>
          </a:p>
        </p:txBody>
      </p:sp>
      <p:sp>
        <p:nvSpPr>
          <p:cNvPr id="1046" name="Text Box 27"/>
          <p:cNvSpPr txBox="1">
            <a:spLocks noChangeArrowheads="1"/>
          </p:cNvSpPr>
          <p:nvPr/>
        </p:nvSpPr>
        <p:spPr bwMode="auto">
          <a:xfrm>
            <a:off x="7143768" y="3500438"/>
            <a:ext cx="838200" cy="457200"/>
          </a:xfrm>
          <a:prstGeom prst="rect">
            <a:avLst/>
          </a:prstGeom>
          <a:noFill/>
          <a:ln w="9525">
            <a:noFill/>
            <a:miter lim="800000"/>
            <a:headEnd/>
            <a:tailEnd/>
          </a:ln>
        </p:spPr>
        <p:txBody>
          <a:bodyPr>
            <a:spAutoFit/>
          </a:bodyPr>
          <a:lstStyle/>
          <a:p>
            <a:pPr>
              <a:spcBef>
                <a:spcPct val="50000"/>
              </a:spcBef>
            </a:pPr>
            <a:r>
              <a:rPr lang="en-US" altLang="zh-CN" dirty="0"/>
              <a:t>h3</a:t>
            </a:r>
          </a:p>
        </p:txBody>
      </p:sp>
      <p:cxnSp>
        <p:nvCxnSpPr>
          <p:cNvPr id="34" name="直接箭头连接符 33"/>
          <p:cNvCxnSpPr/>
          <p:nvPr/>
        </p:nvCxnSpPr>
        <p:spPr>
          <a:xfrm rot="10800000">
            <a:off x="7215206" y="3500438"/>
            <a:ext cx="285752"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38" name="直接箭头连接符 37"/>
          <p:cNvCxnSpPr/>
          <p:nvPr/>
        </p:nvCxnSpPr>
        <p:spPr>
          <a:xfrm rot="5400000" flipH="1" flipV="1">
            <a:off x="6393669" y="2321711"/>
            <a:ext cx="285752" cy="21431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40" name="直接箭头连接符 39"/>
          <p:cNvCxnSpPr/>
          <p:nvPr/>
        </p:nvCxnSpPr>
        <p:spPr>
          <a:xfrm rot="16200000" flipH="1">
            <a:off x="8072462" y="2357430"/>
            <a:ext cx="285752" cy="14287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21" name="灯片编号占位符 20"/>
          <p:cNvSpPr>
            <a:spLocks noGrp="1"/>
          </p:cNvSpPr>
          <p:nvPr>
            <p:ph type="sldNum" sz="quarter" idx="12"/>
          </p:nvPr>
        </p:nvSpPr>
        <p:spPr/>
        <p:txBody>
          <a:bodyPr/>
          <a:lstStyle/>
          <a:p>
            <a:pPr>
              <a:defRPr/>
            </a:pPr>
            <a:fld id="{7E4690C5-E9ED-4F00-BB42-B2796919A211}" type="slidenum">
              <a:rPr lang="zh-CN" altLang="en-US" smtClean="0"/>
              <a:pPr>
                <a:defRPr/>
              </a:pPr>
              <a:t>4</a:t>
            </a:fld>
            <a:endParaRPr lang="zh-CN" altLang="en-US"/>
          </a:p>
        </p:txBody>
      </p:sp>
      <p:pic>
        <p:nvPicPr>
          <p:cNvPr id="22" name="Picture 4">
            <a:extLst>
              <a:ext uri="{FF2B5EF4-FFF2-40B4-BE49-F238E27FC236}">
                <a16:creationId xmlns:a16="http://schemas.microsoft.com/office/drawing/2014/main" xmlns="" id="{7BCE9CE2-CFEA-42A4-8595-A8337081C52D}"/>
              </a:ext>
            </a:extLst>
          </p:cNvPr>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8501090" y="6143644"/>
            <a:ext cx="297867" cy="28575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24" name="TextBox 23"/>
          <p:cNvSpPr txBox="1"/>
          <p:nvPr/>
        </p:nvSpPr>
        <p:spPr>
          <a:xfrm>
            <a:off x="0" y="0"/>
            <a:ext cx="3214710" cy="686726"/>
          </a:xfrm>
          <a:prstGeom prst="rect">
            <a:avLst/>
          </a:prstGeom>
          <a:noFill/>
        </p:spPr>
        <p:txBody>
          <a:bodyPr wrap="square" rtlCol="0">
            <a:spAutoFit/>
          </a:bodyPr>
          <a:lstStyle/>
          <a:p>
            <a:pPr>
              <a:lnSpc>
                <a:spcPct val="130000"/>
              </a:lnSpc>
            </a:pPr>
            <a:r>
              <a:rPr lang="zh-CN" altLang="en-US" sz="3200" b="1" smtClean="0">
                <a:solidFill>
                  <a:schemeClr val="accent4">
                    <a:lumMod val="75000"/>
                  </a:schemeClr>
                </a:solidFill>
                <a:latin typeface="华文新魏" pitchFamily="2" charset="-122"/>
                <a:ea typeface="华文新魏" pitchFamily="2" charset="-122"/>
              </a:rPr>
              <a:t>二、误差方程</a:t>
            </a:r>
            <a:endParaRPr lang="en-US" altLang="zh-CN" sz="3200" b="1" smtClean="0">
              <a:solidFill>
                <a:schemeClr val="accent4">
                  <a:lumMod val="75000"/>
                </a:schemeClr>
              </a:solidFill>
              <a:latin typeface="华文新魏" pitchFamily="2" charset="-122"/>
              <a:ea typeface="华文新魏" pitchFamily="2" charset="-122"/>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8" name="Rectangle 3"/>
          <p:cNvSpPr>
            <a:spLocks noGrp="1" noChangeArrowheads="1"/>
          </p:cNvSpPr>
          <p:nvPr>
            <p:ph type="body" sz="half" idx="1"/>
          </p:nvPr>
        </p:nvSpPr>
        <p:spPr>
          <a:xfrm>
            <a:off x="0" y="0"/>
            <a:ext cx="9144000" cy="6143625"/>
          </a:xfrm>
        </p:spPr>
        <p:txBody>
          <a:bodyPr/>
          <a:lstStyle/>
          <a:p>
            <a:pPr eaLnBrk="1" hangingPunct="1">
              <a:buNone/>
            </a:pPr>
            <a:r>
              <a:rPr lang="zh-CN" altLang="en-US" b="1" dirty="0" smtClean="0">
                <a:solidFill>
                  <a:srgbClr val="C00000"/>
                </a:solidFill>
                <a:latin typeface="微软雅黑" pitchFamily="34" charset="-122"/>
                <a:ea typeface="微软雅黑" pitchFamily="34" charset="-122"/>
              </a:rPr>
              <a:t>  </a:t>
            </a:r>
            <a:r>
              <a:rPr lang="zh-CN" altLang="en-US" sz="2800" b="1" smtClean="0">
                <a:solidFill>
                  <a:srgbClr val="FF0000"/>
                </a:solidFill>
                <a:ea typeface="华文新魏" pitchFamily="2" charset="-122"/>
              </a:rPr>
              <a:t>注意：</a:t>
            </a:r>
            <a:endParaRPr lang="zh-CN" altLang="en-US" sz="2400" b="1" dirty="0" smtClean="0">
              <a:solidFill>
                <a:schemeClr val="accent4">
                  <a:lumMod val="75000"/>
                </a:schemeClr>
              </a:solidFill>
              <a:latin typeface="微软雅黑" pitchFamily="34" charset="-122"/>
              <a:ea typeface="微软雅黑" pitchFamily="34" charset="-122"/>
            </a:endParaRPr>
          </a:p>
          <a:p>
            <a:pPr eaLnBrk="1" hangingPunct="1">
              <a:buFontTx/>
              <a:buNone/>
            </a:pPr>
            <a:endParaRPr lang="en-US" altLang="zh-CN" sz="2800" b="1" smtClean="0">
              <a:solidFill>
                <a:srgbClr val="FF0000"/>
              </a:solidFill>
              <a:ea typeface="华文新魏" pitchFamily="2" charset="-122"/>
            </a:endParaRPr>
          </a:p>
          <a:p>
            <a:pPr eaLnBrk="1" hangingPunct="1">
              <a:buFontTx/>
              <a:buNone/>
            </a:pPr>
            <a:r>
              <a:rPr lang="zh-CN" altLang="en-US" sz="2800" b="1" smtClean="0">
                <a:solidFill>
                  <a:srgbClr val="FF0000"/>
                </a:solidFill>
                <a:ea typeface="华文新魏" pitchFamily="2" charset="-122"/>
              </a:rPr>
              <a:t>边</a:t>
            </a:r>
            <a:r>
              <a:rPr lang="zh-CN" altLang="en-US" sz="2800" b="1" dirty="0" smtClean="0">
                <a:solidFill>
                  <a:srgbClr val="FF0000"/>
                </a:solidFill>
                <a:ea typeface="华文新魏" pitchFamily="2" charset="-122"/>
              </a:rPr>
              <a:t>误差方程</a:t>
            </a:r>
            <a:r>
              <a:rPr lang="zh-CN" altLang="en-US" sz="2800" dirty="0" smtClean="0">
                <a:solidFill>
                  <a:srgbClr val="FF0000"/>
                </a:solidFill>
              </a:rPr>
              <a:t>：</a:t>
            </a:r>
          </a:p>
          <a:p>
            <a:pPr eaLnBrk="1" hangingPunct="1">
              <a:buFontTx/>
              <a:buNone/>
            </a:pPr>
            <a:endParaRPr lang="zh-CN" altLang="en-US" sz="2800" dirty="0" smtClean="0"/>
          </a:p>
          <a:p>
            <a:pPr eaLnBrk="1" hangingPunct="1">
              <a:buFontTx/>
              <a:buNone/>
            </a:pPr>
            <a:endParaRPr lang="en-US" altLang="zh-CN" sz="2800" dirty="0" smtClean="0">
              <a:solidFill>
                <a:srgbClr val="FF0000"/>
              </a:solidFill>
              <a:ea typeface="华文新魏" pitchFamily="2" charset="-122"/>
            </a:endParaRPr>
          </a:p>
          <a:p>
            <a:pPr eaLnBrk="1" hangingPunct="1">
              <a:buFontTx/>
              <a:buNone/>
            </a:pPr>
            <a:r>
              <a:rPr lang="zh-CN" altLang="en-US" sz="2800" b="1" dirty="0" smtClean="0">
                <a:solidFill>
                  <a:srgbClr val="FF0000"/>
                </a:solidFill>
                <a:ea typeface="华文新魏" pitchFamily="2" charset="-122"/>
              </a:rPr>
              <a:t>角误差方程：</a:t>
            </a:r>
          </a:p>
          <a:p>
            <a:pPr eaLnBrk="1" hangingPunct="1"/>
            <a:endParaRPr lang="en-US" altLang="zh-CN" sz="2800" dirty="0" smtClean="0"/>
          </a:p>
        </p:txBody>
      </p:sp>
      <p:graphicFrame>
        <p:nvGraphicFramePr>
          <p:cNvPr id="35842" name="Object 10"/>
          <p:cNvGraphicFramePr>
            <a:graphicFrameLocks noChangeAspect="1"/>
          </p:cNvGraphicFramePr>
          <p:nvPr>
            <p:ph sz="quarter" idx="2"/>
          </p:nvPr>
        </p:nvGraphicFramePr>
        <p:xfrm>
          <a:off x="214282" y="142852"/>
          <a:ext cx="8572560" cy="1233429"/>
        </p:xfrm>
        <a:graphic>
          <a:graphicData uri="http://schemas.openxmlformats.org/presentationml/2006/ole">
            <p:oleObj spid="_x0000_s96258" name="公式" r:id="rId3" imgW="3530520" imgH="507960" progId="Equation.3">
              <p:embed/>
            </p:oleObj>
          </a:graphicData>
        </a:graphic>
      </p:graphicFrame>
      <p:graphicFrame>
        <p:nvGraphicFramePr>
          <p:cNvPr id="35845" name="Object 17"/>
          <p:cNvGraphicFramePr>
            <a:graphicFrameLocks noChangeAspect="1"/>
          </p:cNvGraphicFramePr>
          <p:nvPr/>
        </p:nvGraphicFramePr>
        <p:xfrm>
          <a:off x="230188" y="2143125"/>
          <a:ext cx="8397875" cy="641350"/>
        </p:xfrm>
        <a:graphic>
          <a:graphicData uri="http://schemas.openxmlformats.org/presentationml/2006/ole">
            <p:oleObj spid="_x0000_s96261" name="公式" r:id="rId4" imgW="3327120" imgH="253800" progId="Equation.3">
              <p:embed/>
            </p:oleObj>
          </a:graphicData>
        </a:graphic>
      </p:graphicFrame>
      <p:graphicFrame>
        <p:nvGraphicFramePr>
          <p:cNvPr id="35846" name="Object 18"/>
          <p:cNvGraphicFramePr>
            <a:graphicFrameLocks noChangeAspect="1"/>
          </p:cNvGraphicFramePr>
          <p:nvPr/>
        </p:nvGraphicFramePr>
        <p:xfrm>
          <a:off x="142844" y="4429132"/>
          <a:ext cx="8786874" cy="1156328"/>
        </p:xfrm>
        <a:graphic>
          <a:graphicData uri="http://schemas.openxmlformats.org/presentationml/2006/ole">
            <p:oleObj spid="_x0000_s96262" name="公式" r:id="rId5" imgW="3860640" imgH="507960" progId="Equation.3">
              <p:embed/>
            </p:oleObj>
          </a:graphicData>
        </a:graphic>
      </p:graphicFrame>
      <p:graphicFrame>
        <p:nvGraphicFramePr>
          <p:cNvPr id="35847" name="Object 19"/>
          <p:cNvGraphicFramePr>
            <a:graphicFrameLocks noChangeAspect="1"/>
          </p:cNvGraphicFramePr>
          <p:nvPr/>
        </p:nvGraphicFramePr>
        <p:xfrm>
          <a:off x="623888" y="3000375"/>
          <a:ext cx="6856412" cy="539750"/>
        </p:xfrm>
        <a:graphic>
          <a:graphicData uri="http://schemas.openxmlformats.org/presentationml/2006/ole">
            <p:oleObj spid="_x0000_s96263" name="公式" r:id="rId6" imgW="3225600" imgH="253800" progId="Equation.3">
              <p:embed/>
            </p:oleObj>
          </a:graphicData>
        </a:graphic>
      </p:graphicFrame>
      <p:sp>
        <p:nvSpPr>
          <p:cNvPr id="35849" name="TextBox 8"/>
          <p:cNvSpPr txBox="1">
            <a:spLocks noChangeArrowheads="1"/>
          </p:cNvSpPr>
          <p:nvPr/>
        </p:nvSpPr>
        <p:spPr bwMode="auto">
          <a:xfrm>
            <a:off x="3214678" y="6000768"/>
            <a:ext cx="2143140" cy="369332"/>
          </a:xfrm>
          <a:prstGeom prst="rect">
            <a:avLst/>
          </a:prstGeom>
          <a:noFill/>
          <a:ln w="9525">
            <a:noFill/>
            <a:miter lim="800000"/>
            <a:headEnd/>
            <a:tailEnd/>
          </a:ln>
        </p:spPr>
        <p:txBody>
          <a:bodyPr wrap="square">
            <a:spAutoFit/>
          </a:bodyPr>
          <a:lstStyle/>
          <a:p>
            <a:r>
              <a:rPr lang="en-US" altLang="zh-CN" b="1" smtClean="0">
                <a:solidFill>
                  <a:srgbClr val="FF0000"/>
                </a:solidFill>
              </a:rPr>
              <a:t>P137 </a:t>
            </a:r>
            <a:r>
              <a:rPr lang="zh-CN" altLang="en-US" b="1" smtClean="0">
                <a:solidFill>
                  <a:srgbClr val="FF0000"/>
                </a:solidFill>
              </a:rPr>
              <a:t>例</a:t>
            </a:r>
            <a:r>
              <a:rPr lang="en-US" altLang="zh-CN" b="1" smtClean="0">
                <a:solidFill>
                  <a:srgbClr val="FF0000"/>
                </a:solidFill>
              </a:rPr>
              <a:t>6-10</a:t>
            </a:r>
            <a:endParaRPr lang="zh-CN" altLang="en-US" b="1" dirty="0">
              <a:solidFill>
                <a:srgbClr val="FF0000"/>
              </a:solidFill>
            </a:endParaRPr>
          </a:p>
        </p:txBody>
      </p:sp>
      <p:sp>
        <p:nvSpPr>
          <p:cNvPr id="10" name="灯片编号占位符 9"/>
          <p:cNvSpPr>
            <a:spLocks noGrp="1"/>
          </p:cNvSpPr>
          <p:nvPr>
            <p:ph type="sldNum" sz="quarter" idx="12"/>
          </p:nvPr>
        </p:nvSpPr>
        <p:spPr/>
        <p:txBody>
          <a:bodyPr/>
          <a:lstStyle/>
          <a:p>
            <a:pPr>
              <a:defRPr/>
            </a:pPr>
            <a:fld id="{C9712535-C462-42E4-830D-73728525432D}" type="slidenum">
              <a:rPr lang="en-US" altLang="zh-CN" smtClean="0"/>
              <a:pPr>
                <a:defRPr/>
              </a:pPr>
              <a:t>40</a:t>
            </a:fld>
            <a:endParaRPr lang="en-US" altLang="zh-CN"/>
          </a:p>
        </p:txBody>
      </p:sp>
      <p:pic>
        <p:nvPicPr>
          <p:cNvPr id="11" name="Picture 4">
            <a:extLst>
              <a:ext uri="{FF2B5EF4-FFF2-40B4-BE49-F238E27FC236}">
                <a16:creationId xmlns:a16="http://schemas.microsoft.com/office/drawing/2014/main" xmlns="" id="{7BCE9CE2-CFEA-42A4-8595-A8337081C52D}"/>
              </a:ext>
            </a:extLst>
          </p:cNvPr>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8501090" y="6143644"/>
            <a:ext cx="297867" cy="28575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8" name="Rectangle 2"/>
          <p:cNvSpPr>
            <a:spLocks noGrp="1" noChangeArrowheads="1"/>
          </p:cNvSpPr>
          <p:nvPr>
            <p:ph type="title"/>
          </p:nvPr>
        </p:nvSpPr>
        <p:spPr>
          <a:xfrm>
            <a:off x="0" y="0"/>
            <a:ext cx="4857752" cy="642918"/>
          </a:xfrm>
        </p:spPr>
        <p:txBody>
          <a:bodyPr/>
          <a:lstStyle/>
          <a:p>
            <a:pPr algn="l" eaLnBrk="1" hangingPunct="1"/>
            <a:r>
              <a:rPr lang="en-US" altLang="zh-CN" sz="3200" b="1" smtClean="0">
                <a:latin typeface="微软雅黑" pitchFamily="34" charset="-122"/>
                <a:ea typeface="微软雅黑" pitchFamily="34" charset="-122"/>
              </a:rPr>
              <a:t>6.7  </a:t>
            </a:r>
            <a:r>
              <a:rPr lang="zh-CN" altLang="en-US" sz="3200" b="1" dirty="0" smtClean="0">
                <a:latin typeface="微软雅黑" pitchFamily="34" charset="-122"/>
                <a:ea typeface="微软雅黑" pitchFamily="34" charset="-122"/>
              </a:rPr>
              <a:t>间接平差</a:t>
            </a:r>
            <a:r>
              <a:rPr lang="zh-CN" altLang="en-US" sz="3200" b="1" smtClean="0">
                <a:latin typeface="微软雅黑" pitchFamily="34" charset="-122"/>
                <a:ea typeface="微软雅黑" pitchFamily="34" charset="-122"/>
              </a:rPr>
              <a:t>的应用</a:t>
            </a:r>
            <a:r>
              <a:rPr altLang="en-US" sz="3200" b="1" smtClean="0">
                <a:latin typeface="微软雅黑" pitchFamily="34" charset="-122"/>
                <a:ea typeface="微软雅黑" pitchFamily="34" charset="-122"/>
              </a:rPr>
              <a:t>示例</a:t>
            </a:r>
            <a:endParaRPr lang="zh-CN" altLang="en-US" sz="3200" b="1" dirty="0" smtClean="0">
              <a:latin typeface="微软雅黑" pitchFamily="34" charset="-122"/>
              <a:ea typeface="微软雅黑" pitchFamily="34" charset="-122"/>
            </a:endParaRPr>
          </a:p>
        </p:txBody>
      </p:sp>
      <p:sp>
        <p:nvSpPr>
          <p:cNvPr id="36869" name="Rectangle 3"/>
          <p:cNvSpPr>
            <a:spLocks noGrp="1" noChangeArrowheads="1"/>
          </p:cNvSpPr>
          <p:nvPr>
            <p:ph type="body" idx="1"/>
          </p:nvPr>
        </p:nvSpPr>
        <p:spPr>
          <a:xfrm>
            <a:off x="0" y="642918"/>
            <a:ext cx="8715436" cy="5715000"/>
          </a:xfrm>
        </p:spPr>
        <p:txBody>
          <a:bodyPr/>
          <a:lstStyle/>
          <a:p>
            <a:pPr eaLnBrk="1" hangingPunct="1">
              <a:buNone/>
            </a:pPr>
            <a:r>
              <a:rPr lang="zh-CN" altLang="en-US" sz="3200" b="1" dirty="0" smtClean="0">
                <a:solidFill>
                  <a:schemeClr val="accent4">
                    <a:lumMod val="75000"/>
                  </a:schemeClr>
                </a:solidFill>
                <a:latin typeface="华文新魏" pitchFamily="2" charset="-122"/>
                <a:ea typeface="华文新魏" pitchFamily="2" charset="-122"/>
              </a:rPr>
              <a:t>一、导线网按间接平差</a:t>
            </a:r>
          </a:p>
          <a:p>
            <a:pPr eaLnBrk="1" hangingPunct="1">
              <a:buNone/>
            </a:pPr>
            <a:r>
              <a:rPr lang="en-US" altLang="zh-CN" sz="2400" b="1" smtClean="0">
                <a:solidFill>
                  <a:schemeClr val="tx1"/>
                </a:solidFill>
                <a:latin typeface="微软雅黑" pitchFamily="34" charset="-122"/>
                <a:ea typeface="微软雅黑" pitchFamily="34" charset="-122"/>
              </a:rPr>
              <a:t>1</a:t>
            </a:r>
            <a:r>
              <a:rPr lang="zh-CN" altLang="en-US" sz="2400" b="1" smtClean="0">
                <a:solidFill>
                  <a:schemeClr val="tx1"/>
                </a:solidFill>
                <a:latin typeface="微软雅黑" pitchFamily="34" charset="-122"/>
                <a:ea typeface="微软雅黑" pitchFamily="34" charset="-122"/>
              </a:rPr>
              <a:t>、按（</a:t>
            </a:r>
            <a:r>
              <a:rPr lang="zh-CN" altLang="en-US" sz="2400" b="1" dirty="0" smtClean="0">
                <a:solidFill>
                  <a:schemeClr val="tx1"/>
                </a:solidFill>
                <a:latin typeface="微软雅黑" pitchFamily="34" charset="-122"/>
                <a:ea typeface="微软雅黑" pitchFamily="34" charset="-122"/>
              </a:rPr>
              <a:t>方向＋边）</a:t>
            </a:r>
            <a:r>
              <a:rPr lang="zh-CN" altLang="en-US" sz="2400" b="1" smtClean="0">
                <a:solidFill>
                  <a:schemeClr val="tx1"/>
                </a:solidFill>
                <a:latin typeface="微软雅黑" pitchFamily="34" charset="-122"/>
                <a:ea typeface="微软雅黑" pitchFamily="34" charset="-122"/>
              </a:rPr>
              <a:t>平差：</a:t>
            </a:r>
            <a:endParaRPr lang="zh-CN" altLang="en-US" sz="2400" b="1" dirty="0" smtClean="0">
              <a:solidFill>
                <a:schemeClr val="tx1"/>
              </a:solidFill>
              <a:latin typeface="微软雅黑" pitchFamily="34" charset="-122"/>
              <a:ea typeface="微软雅黑" pitchFamily="34" charset="-122"/>
            </a:endParaRPr>
          </a:p>
          <a:p>
            <a:pPr eaLnBrk="1" hangingPunct="1">
              <a:buNone/>
            </a:pPr>
            <a:r>
              <a:rPr lang="zh-CN" altLang="en-US" sz="2400" b="1" smtClean="0">
                <a:solidFill>
                  <a:srgbClr val="7030A0"/>
                </a:solidFill>
                <a:latin typeface="微软雅黑" pitchFamily="34" charset="-122"/>
                <a:ea typeface="微软雅黑" pitchFamily="34" charset="-122"/>
              </a:rPr>
              <a:t>（</a:t>
            </a:r>
            <a:r>
              <a:rPr lang="en-US" altLang="zh-CN" sz="2400" b="1" smtClean="0">
                <a:solidFill>
                  <a:srgbClr val="7030A0"/>
                </a:solidFill>
                <a:latin typeface="微软雅黑" pitchFamily="34" charset="-122"/>
                <a:ea typeface="微软雅黑" pitchFamily="34" charset="-122"/>
              </a:rPr>
              <a:t>1</a:t>
            </a:r>
            <a:r>
              <a:rPr lang="zh-CN" altLang="en-US" sz="2400" b="1" smtClean="0">
                <a:solidFill>
                  <a:srgbClr val="7030A0"/>
                </a:solidFill>
                <a:latin typeface="微软雅黑" pitchFamily="34" charset="-122"/>
                <a:ea typeface="微软雅黑" pitchFamily="34" charset="-122"/>
              </a:rPr>
              <a:t>）定</a:t>
            </a:r>
            <a:r>
              <a:rPr lang="zh-CN" altLang="en-US" sz="2400" b="1" dirty="0" smtClean="0">
                <a:solidFill>
                  <a:srgbClr val="7030A0"/>
                </a:solidFill>
                <a:latin typeface="微软雅黑" pitchFamily="34" charset="-122"/>
                <a:ea typeface="微软雅黑" pitchFamily="34" charset="-122"/>
              </a:rPr>
              <a:t>权</a:t>
            </a:r>
          </a:p>
          <a:p>
            <a:pPr eaLnBrk="1" hangingPunct="1">
              <a:buNone/>
            </a:pPr>
            <a:r>
              <a:rPr lang="zh-CN" altLang="en-US" sz="2400" b="1" dirty="0" smtClean="0">
                <a:solidFill>
                  <a:schemeClr val="tx1">
                    <a:lumMod val="90000"/>
                    <a:lumOff val="10000"/>
                  </a:schemeClr>
                </a:solidFill>
                <a:latin typeface="微软雅黑" pitchFamily="34" charset="-122"/>
                <a:ea typeface="微软雅黑" pitchFamily="34" charset="-122"/>
              </a:rPr>
              <a:t>设</a:t>
            </a:r>
          </a:p>
          <a:p>
            <a:pPr eaLnBrk="1" hangingPunct="1">
              <a:buNone/>
            </a:pPr>
            <a:r>
              <a:rPr lang="zh-CN" altLang="en-US" sz="2400" b="1" smtClean="0">
                <a:solidFill>
                  <a:schemeClr val="tx1">
                    <a:lumMod val="90000"/>
                    <a:lumOff val="10000"/>
                  </a:schemeClr>
                </a:solidFill>
                <a:latin typeface="微软雅黑" pitchFamily="34" charset="-122"/>
                <a:ea typeface="微软雅黑" pitchFamily="34" charset="-122"/>
              </a:rPr>
              <a:t>      </a:t>
            </a:r>
            <a:r>
              <a:rPr lang="zh-CN" altLang="en-US" sz="2400" smtClean="0">
                <a:solidFill>
                  <a:schemeClr val="tx1"/>
                </a:solidFill>
                <a:latin typeface="微软雅黑" pitchFamily="34" charset="-122"/>
                <a:ea typeface="微软雅黑" pitchFamily="34" charset="-122"/>
              </a:rPr>
              <a:t>方向观测值中误差</a:t>
            </a:r>
            <a:endParaRPr lang="en-US" altLang="zh-CN" sz="2400" smtClean="0">
              <a:solidFill>
                <a:schemeClr val="tx1"/>
              </a:solidFill>
              <a:latin typeface="微软雅黑" pitchFamily="34" charset="-122"/>
              <a:ea typeface="微软雅黑" pitchFamily="34" charset="-122"/>
            </a:endParaRPr>
          </a:p>
          <a:p>
            <a:pPr eaLnBrk="1" hangingPunct="1">
              <a:buNone/>
            </a:pPr>
            <a:r>
              <a:rPr lang="zh-CN" altLang="en-US" sz="2400" smtClean="0">
                <a:solidFill>
                  <a:schemeClr val="tx1"/>
                </a:solidFill>
                <a:latin typeface="微软雅黑" pitchFamily="34" charset="-122"/>
                <a:ea typeface="微软雅黑" pitchFamily="34" charset="-122"/>
              </a:rPr>
              <a:t>有：</a:t>
            </a:r>
            <a:endParaRPr lang="zh-CN" altLang="en-US" sz="2400" dirty="0" smtClean="0">
              <a:solidFill>
                <a:schemeClr val="tx1"/>
              </a:solidFill>
              <a:latin typeface="微软雅黑" pitchFamily="34" charset="-122"/>
              <a:ea typeface="微软雅黑" pitchFamily="34" charset="-122"/>
            </a:endParaRPr>
          </a:p>
        </p:txBody>
      </p:sp>
      <p:sp>
        <p:nvSpPr>
          <p:cNvPr id="36870" name="Line 4"/>
          <p:cNvSpPr>
            <a:spLocks noChangeShapeType="1"/>
          </p:cNvSpPr>
          <p:nvPr/>
        </p:nvSpPr>
        <p:spPr bwMode="auto">
          <a:xfrm flipV="1">
            <a:off x="6553200" y="2743200"/>
            <a:ext cx="457200" cy="609600"/>
          </a:xfrm>
          <a:prstGeom prst="line">
            <a:avLst/>
          </a:prstGeom>
          <a:noFill/>
          <a:ln w="9525">
            <a:solidFill>
              <a:schemeClr val="tx1"/>
            </a:solidFill>
            <a:round/>
            <a:headEnd/>
            <a:tailEnd/>
          </a:ln>
        </p:spPr>
        <p:txBody>
          <a:bodyPr wrap="none" anchor="ctr"/>
          <a:lstStyle/>
          <a:p>
            <a:endParaRPr lang="zh-CN" altLang="en-US"/>
          </a:p>
        </p:txBody>
      </p:sp>
      <p:sp>
        <p:nvSpPr>
          <p:cNvPr id="36871" name="Line 5"/>
          <p:cNvSpPr>
            <a:spLocks noChangeShapeType="1"/>
          </p:cNvSpPr>
          <p:nvPr/>
        </p:nvSpPr>
        <p:spPr bwMode="auto">
          <a:xfrm flipH="1" flipV="1">
            <a:off x="6553200" y="2133600"/>
            <a:ext cx="457200" cy="609600"/>
          </a:xfrm>
          <a:prstGeom prst="line">
            <a:avLst/>
          </a:prstGeom>
          <a:noFill/>
          <a:ln w="9525">
            <a:solidFill>
              <a:schemeClr val="tx1"/>
            </a:solidFill>
            <a:round/>
            <a:headEnd/>
            <a:tailEnd/>
          </a:ln>
        </p:spPr>
        <p:txBody>
          <a:bodyPr wrap="none" anchor="ctr"/>
          <a:lstStyle/>
          <a:p>
            <a:endParaRPr lang="zh-CN" altLang="en-US"/>
          </a:p>
        </p:txBody>
      </p:sp>
      <p:sp>
        <p:nvSpPr>
          <p:cNvPr id="36872" name="Line 6"/>
          <p:cNvSpPr>
            <a:spLocks noChangeShapeType="1"/>
          </p:cNvSpPr>
          <p:nvPr/>
        </p:nvSpPr>
        <p:spPr bwMode="auto">
          <a:xfrm flipV="1">
            <a:off x="6553200" y="1524000"/>
            <a:ext cx="533400" cy="609600"/>
          </a:xfrm>
          <a:prstGeom prst="line">
            <a:avLst/>
          </a:prstGeom>
          <a:noFill/>
          <a:ln w="9525">
            <a:solidFill>
              <a:schemeClr val="tx1"/>
            </a:solidFill>
            <a:round/>
            <a:headEnd/>
            <a:tailEnd/>
          </a:ln>
        </p:spPr>
        <p:txBody>
          <a:bodyPr wrap="none" anchor="ctr"/>
          <a:lstStyle/>
          <a:p>
            <a:endParaRPr lang="zh-CN" altLang="en-US"/>
          </a:p>
        </p:txBody>
      </p:sp>
      <p:sp>
        <p:nvSpPr>
          <p:cNvPr id="36874" name="Line 8"/>
          <p:cNvSpPr>
            <a:spLocks noChangeShapeType="1"/>
          </p:cNvSpPr>
          <p:nvPr/>
        </p:nvSpPr>
        <p:spPr bwMode="auto">
          <a:xfrm flipH="1" flipV="1">
            <a:off x="6858000" y="838200"/>
            <a:ext cx="228600" cy="609600"/>
          </a:xfrm>
          <a:prstGeom prst="line">
            <a:avLst/>
          </a:prstGeom>
          <a:noFill/>
          <a:ln w="9525">
            <a:solidFill>
              <a:schemeClr val="tx1"/>
            </a:solidFill>
            <a:round/>
            <a:headEnd/>
            <a:tailEnd/>
          </a:ln>
        </p:spPr>
        <p:txBody>
          <a:bodyPr wrap="none" anchor="ctr"/>
          <a:lstStyle/>
          <a:p>
            <a:endParaRPr lang="zh-CN" altLang="en-US"/>
          </a:p>
        </p:txBody>
      </p:sp>
      <p:sp>
        <p:nvSpPr>
          <p:cNvPr id="36875" name="Line 9"/>
          <p:cNvSpPr>
            <a:spLocks noChangeShapeType="1"/>
          </p:cNvSpPr>
          <p:nvPr/>
        </p:nvSpPr>
        <p:spPr bwMode="auto">
          <a:xfrm flipH="1" flipV="1">
            <a:off x="6858000" y="914400"/>
            <a:ext cx="228600" cy="609600"/>
          </a:xfrm>
          <a:prstGeom prst="line">
            <a:avLst/>
          </a:prstGeom>
          <a:noFill/>
          <a:ln w="9525">
            <a:solidFill>
              <a:schemeClr val="tx1"/>
            </a:solidFill>
            <a:round/>
            <a:headEnd/>
            <a:tailEnd/>
          </a:ln>
        </p:spPr>
        <p:txBody>
          <a:bodyPr wrap="none" anchor="ctr"/>
          <a:lstStyle/>
          <a:p>
            <a:endParaRPr lang="zh-CN" altLang="en-US"/>
          </a:p>
        </p:txBody>
      </p:sp>
      <p:sp>
        <p:nvSpPr>
          <p:cNvPr id="36876" name="Line 10"/>
          <p:cNvSpPr>
            <a:spLocks noChangeShapeType="1"/>
          </p:cNvSpPr>
          <p:nvPr/>
        </p:nvSpPr>
        <p:spPr bwMode="auto">
          <a:xfrm flipV="1">
            <a:off x="7086600" y="1219200"/>
            <a:ext cx="0" cy="152400"/>
          </a:xfrm>
          <a:prstGeom prst="line">
            <a:avLst/>
          </a:prstGeom>
          <a:noFill/>
          <a:ln w="9525">
            <a:solidFill>
              <a:schemeClr val="tx1"/>
            </a:solidFill>
            <a:round/>
            <a:headEnd/>
            <a:tailEnd/>
          </a:ln>
        </p:spPr>
        <p:txBody>
          <a:bodyPr wrap="none" anchor="ctr"/>
          <a:lstStyle/>
          <a:p>
            <a:endParaRPr lang="zh-CN" altLang="en-US"/>
          </a:p>
        </p:txBody>
      </p:sp>
      <p:sp>
        <p:nvSpPr>
          <p:cNvPr id="36877" name="Line 13"/>
          <p:cNvSpPr>
            <a:spLocks noChangeShapeType="1"/>
          </p:cNvSpPr>
          <p:nvPr/>
        </p:nvSpPr>
        <p:spPr bwMode="auto">
          <a:xfrm flipH="1" flipV="1">
            <a:off x="6934200" y="1295400"/>
            <a:ext cx="76200" cy="76200"/>
          </a:xfrm>
          <a:prstGeom prst="line">
            <a:avLst/>
          </a:prstGeom>
          <a:noFill/>
          <a:ln w="9525">
            <a:solidFill>
              <a:schemeClr val="tx1"/>
            </a:solidFill>
            <a:round/>
            <a:headEnd/>
            <a:tailEnd/>
          </a:ln>
        </p:spPr>
        <p:txBody>
          <a:bodyPr wrap="none" anchor="ctr"/>
          <a:lstStyle/>
          <a:p>
            <a:endParaRPr lang="zh-CN" altLang="en-US"/>
          </a:p>
        </p:txBody>
      </p:sp>
      <p:sp>
        <p:nvSpPr>
          <p:cNvPr id="36878" name="Line 14"/>
          <p:cNvSpPr>
            <a:spLocks noChangeShapeType="1"/>
          </p:cNvSpPr>
          <p:nvPr/>
        </p:nvSpPr>
        <p:spPr bwMode="auto">
          <a:xfrm>
            <a:off x="6553200" y="3352800"/>
            <a:ext cx="609600" cy="533400"/>
          </a:xfrm>
          <a:prstGeom prst="line">
            <a:avLst/>
          </a:prstGeom>
          <a:noFill/>
          <a:ln w="9525">
            <a:solidFill>
              <a:schemeClr val="tx1"/>
            </a:solidFill>
            <a:round/>
            <a:headEnd/>
            <a:tailEnd/>
          </a:ln>
        </p:spPr>
        <p:txBody>
          <a:bodyPr wrap="none" anchor="ctr"/>
          <a:lstStyle/>
          <a:p>
            <a:endParaRPr lang="zh-CN" altLang="en-US"/>
          </a:p>
        </p:txBody>
      </p:sp>
      <p:sp>
        <p:nvSpPr>
          <p:cNvPr id="36879" name="Line 15"/>
          <p:cNvSpPr>
            <a:spLocks noChangeShapeType="1"/>
          </p:cNvSpPr>
          <p:nvPr/>
        </p:nvSpPr>
        <p:spPr bwMode="auto">
          <a:xfrm flipH="1">
            <a:off x="5715000" y="3352800"/>
            <a:ext cx="838200" cy="381000"/>
          </a:xfrm>
          <a:prstGeom prst="line">
            <a:avLst/>
          </a:prstGeom>
          <a:noFill/>
          <a:ln w="9525">
            <a:solidFill>
              <a:schemeClr val="tx1"/>
            </a:solidFill>
            <a:round/>
            <a:headEnd/>
            <a:tailEnd/>
          </a:ln>
        </p:spPr>
        <p:txBody>
          <a:bodyPr wrap="none" anchor="ctr"/>
          <a:lstStyle/>
          <a:p>
            <a:endParaRPr lang="zh-CN" altLang="en-US"/>
          </a:p>
        </p:txBody>
      </p:sp>
      <p:sp>
        <p:nvSpPr>
          <p:cNvPr id="36880" name="Line 16"/>
          <p:cNvSpPr>
            <a:spLocks noChangeShapeType="1"/>
          </p:cNvSpPr>
          <p:nvPr/>
        </p:nvSpPr>
        <p:spPr bwMode="auto">
          <a:xfrm flipV="1">
            <a:off x="7162800" y="3429000"/>
            <a:ext cx="762000" cy="457200"/>
          </a:xfrm>
          <a:prstGeom prst="line">
            <a:avLst/>
          </a:prstGeom>
          <a:noFill/>
          <a:ln w="9525">
            <a:solidFill>
              <a:schemeClr val="tx1"/>
            </a:solidFill>
            <a:round/>
            <a:headEnd/>
            <a:tailEnd/>
          </a:ln>
        </p:spPr>
        <p:txBody>
          <a:bodyPr wrap="none" anchor="ctr"/>
          <a:lstStyle/>
          <a:p>
            <a:endParaRPr lang="zh-CN" altLang="en-US"/>
          </a:p>
        </p:txBody>
      </p:sp>
      <p:sp>
        <p:nvSpPr>
          <p:cNvPr id="36881" name="Line 22"/>
          <p:cNvSpPr>
            <a:spLocks noChangeShapeType="1"/>
          </p:cNvSpPr>
          <p:nvPr/>
        </p:nvSpPr>
        <p:spPr bwMode="auto">
          <a:xfrm>
            <a:off x="7924800" y="3429000"/>
            <a:ext cx="762000" cy="762000"/>
          </a:xfrm>
          <a:prstGeom prst="line">
            <a:avLst/>
          </a:prstGeom>
          <a:noFill/>
          <a:ln w="9525">
            <a:solidFill>
              <a:schemeClr val="tx1"/>
            </a:solidFill>
            <a:round/>
            <a:headEnd/>
            <a:tailEnd/>
          </a:ln>
        </p:spPr>
        <p:txBody>
          <a:bodyPr wrap="none" anchor="ctr"/>
          <a:lstStyle/>
          <a:p>
            <a:endParaRPr lang="zh-CN" altLang="en-US"/>
          </a:p>
        </p:txBody>
      </p:sp>
      <p:sp>
        <p:nvSpPr>
          <p:cNvPr id="36882" name="Line 23"/>
          <p:cNvSpPr>
            <a:spLocks noChangeShapeType="1"/>
          </p:cNvSpPr>
          <p:nvPr/>
        </p:nvSpPr>
        <p:spPr bwMode="auto">
          <a:xfrm>
            <a:off x="7924800" y="3429000"/>
            <a:ext cx="685800" cy="762000"/>
          </a:xfrm>
          <a:prstGeom prst="line">
            <a:avLst/>
          </a:prstGeom>
          <a:noFill/>
          <a:ln w="9525">
            <a:solidFill>
              <a:schemeClr val="tx1"/>
            </a:solidFill>
            <a:round/>
            <a:headEnd/>
            <a:tailEnd/>
          </a:ln>
        </p:spPr>
        <p:txBody>
          <a:bodyPr wrap="none" anchor="ctr"/>
          <a:lstStyle/>
          <a:p>
            <a:endParaRPr lang="zh-CN" altLang="en-US"/>
          </a:p>
        </p:txBody>
      </p:sp>
      <p:sp>
        <p:nvSpPr>
          <p:cNvPr id="36883" name="Line 24"/>
          <p:cNvSpPr>
            <a:spLocks noChangeShapeType="1"/>
          </p:cNvSpPr>
          <p:nvPr/>
        </p:nvSpPr>
        <p:spPr bwMode="auto">
          <a:xfrm>
            <a:off x="8305800" y="3886200"/>
            <a:ext cx="228600" cy="0"/>
          </a:xfrm>
          <a:prstGeom prst="line">
            <a:avLst/>
          </a:prstGeom>
          <a:noFill/>
          <a:ln w="9525">
            <a:solidFill>
              <a:schemeClr val="tx1"/>
            </a:solidFill>
            <a:round/>
            <a:headEnd/>
            <a:tailEnd/>
          </a:ln>
        </p:spPr>
        <p:txBody>
          <a:bodyPr wrap="none" anchor="ctr"/>
          <a:lstStyle/>
          <a:p>
            <a:endParaRPr lang="zh-CN" altLang="en-US"/>
          </a:p>
        </p:txBody>
      </p:sp>
      <p:sp>
        <p:nvSpPr>
          <p:cNvPr id="36884" name="Line 25"/>
          <p:cNvSpPr>
            <a:spLocks noChangeShapeType="1"/>
          </p:cNvSpPr>
          <p:nvPr/>
        </p:nvSpPr>
        <p:spPr bwMode="auto">
          <a:xfrm flipH="1">
            <a:off x="8305800" y="3886200"/>
            <a:ext cx="76200" cy="228600"/>
          </a:xfrm>
          <a:prstGeom prst="line">
            <a:avLst/>
          </a:prstGeom>
          <a:noFill/>
          <a:ln w="9525">
            <a:solidFill>
              <a:schemeClr val="tx1"/>
            </a:solidFill>
            <a:round/>
            <a:headEnd/>
            <a:tailEnd/>
          </a:ln>
        </p:spPr>
        <p:txBody>
          <a:bodyPr wrap="none" anchor="ctr"/>
          <a:lstStyle/>
          <a:p>
            <a:endParaRPr lang="zh-CN" altLang="en-US"/>
          </a:p>
        </p:txBody>
      </p:sp>
      <p:sp>
        <p:nvSpPr>
          <p:cNvPr id="36885" name="Line 28"/>
          <p:cNvSpPr>
            <a:spLocks noChangeShapeType="1"/>
          </p:cNvSpPr>
          <p:nvPr/>
        </p:nvSpPr>
        <p:spPr bwMode="auto">
          <a:xfrm flipH="1">
            <a:off x="5562600" y="3733800"/>
            <a:ext cx="152400" cy="685800"/>
          </a:xfrm>
          <a:prstGeom prst="line">
            <a:avLst/>
          </a:prstGeom>
          <a:noFill/>
          <a:ln w="9525">
            <a:solidFill>
              <a:schemeClr val="tx1"/>
            </a:solidFill>
            <a:round/>
            <a:headEnd/>
            <a:tailEnd/>
          </a:ln>
        </p:spPr>
        <p:txBody>
          <a:bodyPr wrap="none" anchor="ctr"/>
          <a:lstStyle/>
          <a:p>
            <a:endParaRPr lang="zh-CN" altLang="en-US"/>
          </a:p>
        </p:txBody>
      </p:sp>
      <p:sp>
        <p:nvSpPr>
          <p:cNvPr id="36886" name="Line 29"/>
          <p:cNvSpPr>
            <a:spLocks noChangeShapeType="1"/>
          </p:cNvSpPr>
          <p:nvPr/>
        </p:nvSpPr>
        <p:spPr bwMode="auto">
          <a:xfrm flipH="1">
            <a:off x="4859338" y="4437063"/>
            <a:ext cx="685800" cy="0"/>
          </a:xfrm>
          <a:prstGeom prst="line">
            <a:avLst/>
          </a:prstGeom>
          <a:noFill/>
          <a:ln w="9525">
            <a:solidFill>
              <a:schemeClr val="tx1"/>
            </a:solidFill>
            <a:round/>
            <a:headEnd/>
            <a:tailEnd/>
          </a:ln>
        </p:spPr>
        <p:txBody>
          <a:bodyPr wrap="none" anchor="ctr"/>
          <a:lstStyle/>
          <a:p>
            <a:endParaRPr lang="zh-CN" altLang="en-US"/>
          </a:p>
        </p:txBody>
      </p:sp>
      <p:sp>
        <p:nvSpPr>
          <p:cNvPr id="36887" name="Line 30"/>
          <p:cNvSpPr>
            <a:spLocks noChangeShapeType="1"/>
          </p:cNvSpPr>
          <p:nvPr/>
        </p:nvSpPr>
        <p:spPr bwMode="auto">
          <a:xfrm flipH="1" flipV="1">
            <a:off x="4648200" y="3733800"/>
            <a:ext cx="228600" cy="685800"/>
          </a:xfrm>
          <a:prstGeom prst="line">
            <a:avLst/>
          </a:prstGeom>
          <a:noFill/>
          <a:ln w="9525">
            <a:solidFill>
              <a:schemeClr val="tx1"/>
            </a:solidFill>
            <a:round/>
            <a:headEnd/>
            <a:tailEnd/>
          </a:ln>
        </p:spPr>
        <p:txBody>
          <a:bodyPr wrap="none" anchor="ctr"/>
          <a:lstStyle/>
          <a:p>
            <a:endParaRPr lang="zh-CN" altLang="en-US"/>
          </a:p>
        </p:txBody>
      </p:sp>
      <p:sp>
        <p:nvSpPr>
          <p:cNvPr id="36888" name="Line 31"/>
          <p:cNvSpPr>
            <a:spLocks noChangeShapeType="1"/>
          </p:cNvSpPr>
          <p:nvPr/>
        </p:nvSpPr>
        <p:spPr bwMode="auto">
          <a:xfrm flipV="1">
            <a:off x="4648200" y="3048000"/>
            <a:ext cx="457200" cy="609600"/>
          </a:xfrm>
          <a:prstGeom prst="line">
            <a:avLst/>
          </a:prstGeom>
          <a:noFill/>
          <a:ln w="9525">
            <a:solidFill>
              <a:schemeClr val="tx1"/>
            </a:solidFill>
            <a:round/>
            <a:headEnd/>
            <a:tailEnd/>
          </a:ln>
        </p:spPr>
        <p:txBody>
          <a:bodyPr wrap="none" anchor="ctr"/>
          <a:lstStyle/>
          <a:p>
            <a:endParaRPr lang="zh-CN" altLang="en-US"/>
          </a:p>
        </p:txBody>
      </p:sp>
      <p:sp>
        <p:nvSpPr>
          <p:cNvPr id="36889" name="Line 32"/>
          <p:cNvSpPr>
            <a:spLocks noChangeShapeType="1"/>
          </p:cNvSpPr>
          <p:nvPr/>
        </p:nvSpPr>
        <p:spPr bwMode="auto">
          <a:xfrm flipV="1">
            <a:off x="4648200" y="2971800"/>
            <a:ext cx="381000" cy="762000"/>
          </a:xfrm>
          <a:prstGeom prst="line">
            <a:avLst/>
          </a:prstGeom>
          <a:noFill/>
          <a:ln w="9525">
            <a:solidFill>
              <a:schemeClr val="tx1"/>
            </a:solidFill>
            <a:round/>
            <a:headEnd/>
            <a:tailEnd/>
          </a:ln>
        </p:spPr>
        <p:txBody>
          <a:bodyPr wrap="none" anchor="ctr"/>
          <a:lstStyle/>
          <a:p>
            <a:endParaRPr lang="zh-CN" altLang="en-US"/>
          </a:p>
        </p:txBody>
      </p:sp>
      <p:sp>
        <p:nvSpPr>
          <p:cNvPr id="36890" name="Line 33"/>
          <p:cNvSpPr>
            <a:spLocks noChangeShapeType="1"/>
          </p:cNvSpPr>
          <p:nvPr/>
        </p:nvSpPr>
        <p:spPr bwMode="auto">
          <a:xfrm flipV="1">
            <a:off x="4876800" y="3276600"/>
            <a:ext cx="152400" cy="76200"/>
          </a:xfrm>
          <a:prstGeom prst="line">
            <a:avLst/>
          </a:prstGeom>
          <a:noFill/>
          <a:ln w="9525">
            <a:solidFill>
              <a:schemeClr val="tx1"/>
            </a:solidFill>
            <a:round/>
            <a:headEnd/>
            <a:tailEnd/>
          </a:ln>
        </p:spPr>
        <p:txBody>
          <a:bodyPr wrap="none" anchor="ctr"/>
          <a:lstStyle/>
          <a:p>
            <a:endParaRPr lang="zh-CN" altLang="en-US"/>
          </a:p>
        </p:txBody>
      </p:sp>
      <p:sp>
        <p:nvSpPr>
          <p:cNvPr id="36891" name="Line 34"/>
          <p:cNvSpPr>
            <a:spLocks noChangeShapeType="1"/>
          </p:cNvSpPr>
          <p:nvPr/>
        </p:nvSpPr>
        <p:spPr bwMode="auto">
          <a:xfrm flipV="1">
            <a:off x="4876800" y="3124200"/>
            <a:ext cx="0" cy="228600"/>
          </a:xfrm>
          <a:prstGeom prst="line">
            <a:avLst/>
          </a:prstGeom>
          <a:noFill/>
          <a:ln w="9525">
            <a:solidFill>
              <a:schemeClr val="tx1"/>
            </a:solidFill>
            <a:round/>
            <a:headEnd/>
            <a:tailEnd/>
          </a:ln>
        </p:spPr>
        <p:txBody>
          <a:bodyPr wrap="none" anchor="ctr"/>
          <a:lstStyle/>
          <a:p>
            <a:endParaRPr lang="zh-CN" altLang="en-US"/>
          </a:p>
        </p:txBody>
      </p:sp>
      <p:sp>
        <p:nvSpPr>
          <p:cNvPr id="36892" name="AutoShape 36"/>
          <p:cNvSpPr>
            <a:spLocks noChangeArrowheads="1"/>
          </p:cNvSpPr>
          <p:nvPr/>
        </p:nvSpPr>
        <p:spPr bwMode="auto">
          <a:xfrm>
            <a:off x="4572000" y="3643314"/>
            <a:ext cx="147638" cy="123828"/>
          </a:xfrm>
          <a:prstGeom prst="flowChartExtract">
            <a:avLst/>
          </a:prstGeom>
          <a:solidFill>
            <a:schemeClr val="accent1"/>
          </a:solidFill>
          <a:ln w="9525">
            <a:solidFill>
              <a:schemeClr val="tx1"/>
            </a:solidFill>
            <a:miter lim="800000"/>
            <a:headEnd/>
            <a:tailEnd/>
          </a:ln>
        </p:spPr>
        <p:txBody>
          <a:bodyPr wrap="none" anchor="ctr"/>
          <a:lstStyle/>
          <a:p>
            <a:endParaRPr lang="zh-CN" altLang="en-US"/>
          </a:p>
        </p:txBody>
      </p:sp>
      <p:sp>
        <p:nvSpPr>
          <p:cNvPr id="36894" name="Text Box 38"/>
          <p:cNvSpPr txBox="1">
            <a:spLocks noChangeArrowheads="1"/>
          </p:cNvSpPr>
          <p:nvPr/>
        </p:nvSpPr>
        <p:spPr bwMode="auto">
          <a:xfrm>
            <a:off x="7072330" y="1142984"/>
            <a:ext cx="457200" cy="457200"/>
          </a:xfrm>
          <a:prstGeom prst="rect">
            <a:avLst/>
          </a:prstGeom>
          <a:noFill/>
          <a:ln w="9525">
            <a:noFill/>
            <a:miter lim="800000"/>
            <a:headEnd/>
            <a:tailEnd/>
          </a:ln>
        </p:spPr>
        <p:txBody>
          <a:bodyPr>
            <a:spAutoFit/>
          </a:bodyPr>
          <a:lstStyle/>
          <a:p>
            <a:pPr>
              <a:spcBef>
                <a:spcPct val="50000"/>
              </a:spcBef>
            </a:pPr>
            <a:r>
              <a:rPr lang="en-US" altLang="zh-CN"/>
              <a:t>A</a:t>
            </a:r>
          </a:p>
        </p:txBody>
      </p:sp>
      <p:sp>
        <p:nvSpPr>
          <p:cNvPr id="36895" name="Text Box 39"/>
          <p:cNvSpPr txBox="1">
            <a:spLocks noChangeArrowheads="1"/>
          </p:cNvSpPr>
          <p:nvPr/>
        </p:nvSpPr>
        <p:spPr bwMode="auto">
          <a:xfrm>
            <a:off x="7848600" y="3581400"/>
            <a:ext cx="381000" cy="457200"/>
          </a:xfrm>
          <a:prstGeom prst="rect">
            <a:avLst/>
          </a:prstGeom>
          <a:noFill/>
          <a:ln w="9525">
            <a:noFill/>
            <a:miter lim="800000"/>
            <a:headEnd/>
            <a:tailEnd/>
          </a:ln>
        </p:spPr>
        <p:txBody>
          <a:bodyPr>
            <a:spAutoFit/>
          </a:bodyPr>
          <a:lstStyle/>
          <a:p>
            <a:pPr>
              <a:spcBef>
                <a:spcPct val="50000"/>
              </a:spcBef>
            </a:pPr>
            <a:r>
              <a:rPr lang="en-US" altLang="zh-CN"/>
              <a:t>B</a:t>
            </a:r>
          </a:p>
        </p:txBody>
      </p:sp>
      <p:sp>
        <p:nvSpPr>
          <p:cNvPr id="36896" name="Text Box 40"/>
          <p:cNvSpPr txBox="1">
            <a:spLocks noChangeArrowheads="1"/>
          </p:cNvSpPr>
          <p:nvPr/>
        </p:nvSpPr>
        <p:spPr bwMode="auto">
          <a:xfrm>
            <a:off x="4357686" y="3286124"/>
            <a:ext cx="457200" cy="457200"/>
          </a:xfrm>
          <a:prstGeom prst="rect">
            <a:avLst/>
          </a:prstGeom>
          <a:noFill/>
          <a:ln w="9525">
            <a:noFill/>
            <a:miter lim="800000"/>
            <a:headEnd/>
            <a:tailEnd/>
          </a:ln>
        </p:spPr>
        <p:txBody>
          <a:bodyPr>
            <a:spAutoFit/>
          </a:bodyPr>
          <a:lstStyle/>
          <a:p>
            <a:pPr>
              <a:spcBef>
                <a:spcPct val="50000"/>
              </a:spcBef>
            </a:pPr>
            <a:r>
              <a:rPr lang="en-US" altLang="zh-CN"/>
              <a:t>C</a:t>
            </a:r>
          </a:p>
        </p:txBody>
      </p:sp>
      <p:sp>
        <p:nvSpPr>
          <p:cNvPr id="36897" name="AutoShape 41"/>
          <p:cNvSpPr>
            <a:spLocks noChangeArrowheads="1"/>
          </p:cNvSpPr>
          <p:nvPr/>
        </p:nvSpPr>
        <p:spPr bwMode="auto">
          <a:xfrm flipH="1">
            <a:off x="6500826" y="3286124"/>
            <a:ext cx="95264" cy="80962"/>
          </a:xfrm>
          <a:prstGeom prst="flowChartConnector">
            <a:avLst/>
          </a:prstGeom>
          <a:solidFill>
            <a:schemeClr val="accent1"/>
          </a:solidFill>
          <a:ln w="9525">
            <a:solidFill>
              <a:schemeClr val="tx1"/>
            </a:solidFill>
            <a:round/>
            <a:headEnd/>
            <a:tailEnd/>
          </a:ln>
        </p:spPr>
        <p:txBody>
          <a:bodyPr wrap="none" anchor="ctr"/>
          <a:lstStyle/>
          <a:p>
            <a:endParaRPr lang="zh-CN" altLang="en-US"/>
          </a:p>
        </p:txBody>
      </p:sp>
      <p:sp>
        <p:nvSpPr>
          <p:cNvPr id="36898" name="Text Box 42"/>
          <p:cNvSpPr txBox="1">
            <a:spLocks noChangeArrowheads="1"/>
          </p:cNvSpPr>
          <p:nvPr/>
        </p:nvSpPr>
        <p:spPr bwMode="auto">
          <a:xfrm>
            <a:off x="6357950" y="3429000"/>
            <a:ext cx="457200" cy="457200"/>
          </a:xfrm>
          <a:prstGeom prst="rect">
            <a:avLst/>
          </a:prstGeom>
          <a:noFill/>
          <a:ln w="9525">
            <a:noFill/>
            <a:miter lim="800000"/>
            <a:headEnd/>
            <a:tailEnd/>
          </a:ln>
        </p:spPr>
        <p:txBody>
          <a:bodyPr>
            <a:spAutoFit/>
          </a:bodyPr>
          <a:lstStyle/>
          <a:p>
            <a:pPr>
              <a:spcBef>
                <a:spcPct val="50000"/>
              </a:spcBef>
            </a:pPr>
            <a:r>
              <a:rPr lang="en-US" altLang="zh-CN"/>
              <a:t>G</a:t>
            </a:r>
          </a:p>
        </p:txBody>
      </p:sp>
      <p:sp>
        <p:nvSpPr>
          <p:cNvPr id="36899" name="Text Box 43"/>
          <p:cNvSpPr txBox="1">
            <a:spLocks noChangeArrowheads="1"/>
          </p:cNvSpPr>
          <p:nvPr/>
        </p:nvSpPr>
        <p:spPr bwMode="auto">
          <a:xfrm>
            <a:off x="7143768" y="1500174"/>
            <a:ext cx="304800" cy="336550"/>
          </a:xfrm>
          <a:prstGeom prst="rect">
            <a:avLst/>
          </a:prstGeom>
          <a:noFill/>
          <a:ln w="9525">
            <a:noFill/>
            <a:miter lim="800000"/>
            <a:headEnd/>
            <a:tailEnd/>
          </a:ln>
        </p:spPr>
        <p:txBody>
          <a:bodyPr>
            <a:spAutoFit/>
          </a:bodyPr>
          <a:lstStyle/>
          <a:p>
            <a:pPr>
              <a:spcBef>
                <a:spcPct val="50000"/>
              </a:spcBef>
            </a:pPr>
            <a:r>
              <a:rPr lang="en-US" altLang="zh-CN" sz="1600" smtClean="0"/>
              <a:t>1</a:t>
            </a:r>
            <a:endParaRPr lang="en-US" altLang="zh-CN" sz="1600"/>
          </a:p>
        </p:txBody>
      </p:sp>
      <p:sp>
        <p:nvSpPr>
          <p:cNvPr id="36900" name="Text Box 44"/>
          <p:cNvSpPr txBox="1">
            <a:spLocks noChangeArrowheads="1"/>
          </p:cNvSpPr>
          <p:nvPr/>
        </p:nvSpPr>
        <p:spPr bwMode="auto">
          <a:xfrm>
            <a:off x="6705600" y="1981200"/>
            <a:ext cx="457200" cy="336550"/>
          </a:xfrm>
          <a:prstGeom prst="rect">
            <a:avLst/>
          </a:prstGeom>
          <a:noFill/>
          <a:ln w="9525">
            <a:noFill/>
            <a:miter lim="800000"/>
            <a:headEnd/>
            <a:tailEnd/>
          </a:ln>
        </p:spPr>
        <p:txBody>
          <a:bodyPr>
            <a:spAutoFit/>
          </a:bodyPr>
          <a:lstStyle/>
          <a:p>
            <a:pPr>
              <a:spcBef>
                <a:spcPct val="50000"/>
              </a:spcBef>
            </a:pPr>
            <a:r>
              <a:rPr lang="en-US" altLang="zh-CN" sz="1600"/>
              <a:t>2</a:t>
            </a:r>
          </a:p>
        </p:txBody>
      </p:sp>
      <p:sp>
        <p:nvSpPr>
          <p:cNvPr id="36901" name="Text Box 45"/>
          <p:cNvSpPr txBox="1">
            <a:spLocks noChangeArrowheads="1"/>
          </p:cNvSpPr>
          <p:nvPr/>
        </p:nvSpPr>
        <p:spPr bwMode="auto">
          <a:xfrm>
            <a:off x="7086600" y="2514600"/>
            <a:ext cx="304800" cy="336550"/>
          </a:xfrm>
          <a:prstGeom prst="rect">
            <a:avLst/>
          </a:prstGeom>
          <a:noFill/>
          <a:ln w="9525">
            <a:noFill/>
            <a:miter lim="800000"/>
            <a:headEnd/>
            <a:tailEnd/>
          </a:ln>
        </p:spPr>
        <p:txBody>
          <a:bodyPr>
            <a:spAutoFit/>
          </a:bodyPr>
          <a:lstStyle/>
          <a:p>
            <a:pPr>
              <a:spcBef>
                <a:spcPct val="50000"/>
              </a:spcBef>
            </a:pPr>
            <a:r>
              <a:rPr lang="en-US" altLang="zh-CN" sz="1600"/>
              <a:t>3</a:t>
            </a:r>
          </a:p>
        </p:txBody>
      </p:sp>
      <p:sp>
        <p:nvSpPr>
          <p:cNvPr id="36902" name="Text Box 46"/>
          <p:cNvSpPr txBox="1">
            <a:spLocks noChangeArrowheads="1"/>
          </p:cNvSpPr>
          <p:nvPr/>
        </p:nvSpPr>
        <p:spPr bwMode="auto">
          <a:xfrm>
            <a:off x="6705600" y="3200400"/>
            <a:ext cx="381000" cy="336550"/>
          </a:xfrm>
          <a:prstGeom prst="rect">
            <a:avLst/>
          </a:prstGeom>
          <a:noFill/>
          <a:ln w="9525">
            <a:noFill/>
            <a:miter lim="800000"/>
            <a:headEnd/>
            <a:tailEnd/>
          </a:ln>
        </p:spPr>
        <p:txBody>
          <a:bodyPr>
            <a:spAutoFit/>
          </a:bodyPr>
          <a:lstStyle/>
          <a:p>
            <a:pPr>
              <a:spcBef>
                <a:spcPct val="50000"/>
              </a:spcBef>
            </a:pPr>
            <a:r>
              <a:rPr lang="en-US" altLang="zh-CN" sz="1600"/>
              <a:t>4</a:t>
            </a:r>
          </a:p>
        </p:txBody>
      </p:sp>
      <p:sp>
        <p:nvSpPr>
          <p:cNvPr id="36903" name="Text Box 47"/>
          <p:cNvSpPr txBox="1">
            <a:spLocks noChangeArrowheads="1"/>
          </p:cNvSpPr>
          <p:nvPr/>
        </p:nvSpPr>
        <p:spPr bwMode="auto">
          <a:xfrm>
            <a:off x="7086600" y="3581400"/>
            <a:ext cx="304800" cy="336550"/>
          </a:xfrm>
          <a:prstGeom prst="rect">
            <a:avLst/>
          </a:prstGeom>
          <a:noFill/>
          <a:ln w="9525">
            <a:noFill/>
            <a:miter lim="800000"/>
            <a:headEnd/>
            <a:tailEnd/>
          </a:ln>
        </p:spPr>
        <p:txBody>
          <a:bodyPr>
            <a:spAutoFit/>
          </a:bodyPr>
          <a:lstStyle/>
          <a:p>
            <a:pPr>
              <a:spcBef>
                <a:spcPct val="50000"/>
              </a:spcBef>
            </a:pPr>
            <a:r>
              <a:rPr lang="en-US" altLang="zh-CN" sz="1600"/>
              <a:t>5</a:t>
            </a:r>
          </a:p>
        </p:txBody>
      </p:sp>
      <p:sp>
        <p:nvSpPr>
          <p:cNvPr id="36904" name="Text Box 48"/>
          <p:cNvSpPr txBox="1">
            <a:spLocks noChangeArrowheads="1"/>
          </p:cNvSpPr>
          <p:nvPr/>
        </p:nvSpPr>
        <p:spPr bwMode="auto">
          <a:xfrm>
            <a:off x="7715272" y="3071810"/>
            <a:ext cx="457200" cy="336550"/>
          </a:xfrm>
          <a:prstGeom prst="rect">
            <a:avLst/>
          </a:prstGeom>
          <a:noFill/>
          <a:ln w="9525">
            <a:noFill/>
            <a:miter lim="800000"/>
            <a:headEnd/>
            <a:tailEnd/>
          </a:ln>
        </p:spPr>
        <p:txBody>
          <a:bodyPr>
            <a:spAutoFit/>
          </a:bodyPr>
          <a:lstStyle/>
          <a:p>
            <a:pPr>
              <a:spcBef>
                <a:spcPct val="50000"/>
              </a:spcBef>
            </a:pPr>
            <a:r>
              <a:rPr lang="en-US" altLang="zh-CN" sz="1600" smtClean="0"/>
              <a:t>6</a:t>
            </a:r>
            <a:endParaRPr lang="en-US" altLang="zh-CN" sz="1600"/>
          </a:p>
        </p:txBody>
      </p:sp>
      <p:sp>
        <p:nvSpPr>
          <p:cNvPr id="36905" name="Text Box 49"/>
          <p:cNvSpPr txBox="1">
            <a:spLocks noChangeArrowheads="1"/>
          </p:cNvSpPr>
          <p:nvPr/>
        </p:nvSpPr>
        <p:spPr bwMode="auto">
          <a:xfrm>
            <a:off x="6324600" y="2971800"/>
            <a:ext cx="228600" cy="336550"/>
          </a:xfrm>
          <a:prstGeom prst="rect">
            <a:avLst/>
          </a:prstGeom>
          <a:noFill/>
          <a:ln w="9525">
            <a:noFill/>
            <a:miter lim="800000"/>
            <a:headEnd/>
            <a:tailEnd/>
          </a:ln>
        </p:spPr>
        <p:txBody>
          <a:bodyPr>
            <a:spAutoFit/>
          </a:bodyPr>
          <a:lstStyle/>
          <a:p>
            <a:pPr>
              <a:spcBef>
                <a:spcPct val="50000"/>
              </a:spcBef>
            </a:pPr>
            <a:r>
              <a:rPr lang="en-US" altLang="zh-CN" sz="1600"/>
              <a:t>7</a:t>
            </a:r>
          </a:p>
        </p:txBody>
      </p:sp>
      <p:sp>
        <p:nvSpPr>
          <p:cNvPr id="36906" name="Text Box 50"/>
          <p:cNvSpPr txBox="1">
            <a:spLocks noChangeArrowheads="1"/>
          </p:cNvSpPr>
          <p:nvPr/>
        </p:nvSpPr>
        <p:spPr bwMode="auto">
          <a:xfrm>
            <a:off x="5508625" y="3429000"/>
            <a:ext cx="457200" cy="336550"/>
          </a:xfrm>
          <a:prstGeom prst="rect">
            <a:avLst/>
          </a:prstGeom>
          <a:noFill/>
          <a:ln w="9525">
            <a:noFill/>
            <a:miter lim="800000"/>
            <a:headEnd/>
            <a:tailEnd/>
          </a:ln>
        </p:spPr>
        <p:txBody>
          <a:bodyPr>
            <a:spAutoFit/>
          </a:bodyPr>
          <a:lstStyle/>
          <a:p>
            <a:pPr>
              <a:spcBef>
                <a:spcPct val="50000"/>
              </a:spcBef>
            </a:pPr>
            <a:r>
              <a:rPr lang="en-US" altLang="zh-CN" sz="1600"/>
              <a:t>8</a:t>
            </a:r>
          </a:p>
        </p:txBody>
      </p:sp>
      <p:sp>
        <p:nvSpPr>
          <p:cNvPr id="36907" name="Text Box 51"/>
          <p:cNvSpPr txBox="1">
            <a:spLocks noChangeArrowheads="1"/>
          </p:cNvSpPr>
          <p:nvPr/>
        </p:nvSpPr>
        <p:spPr bwMode="auto">
          <a:xfrm>
            <a:off x="5357818" y="4000504"/>
            <a:ext cx="184150" cy="336550"/>
          </a:xfrm>
          <a:prstGeom prst="rect">
            <a:avLst/>
          </a:prstGeom>
          <a:noFill/>
          <a:ln w="9525">
            <a:noFill/>
            <a:miter lim="800000"/>
            <a:headEnd/>
            <a:tailEnd/>
          </a:ln>
        </p:spPr>
        <p:txBody>
          <a:bodyPr>
            <a:spAutoFit/>
          </a:bodyPr>
          <a:lstStyle/>
          <a:p>
            <a:pPr>
              <a:spcBef>
                <a:spcPct val="50000"/>
              </a:spcBef>
            </a:pPr>
            <a:r>
              <a:rPr lang="en-US" altLang="zh-CN" sz="1600"/>
              <a:t>9</a:t>
            </a:r>
          </a:p>
        </p:txBody>
      </p:sp>
      <p:sp>
        <p:nvSpPr>
          <p:cNvPr id="36908" name="Text Box 52"/>
          <p:cNvSpPr txBox="1">
            <a:spLocks noChangeArrowheads="1"/>
          </p:cNvSpPr>
          <p:nvPr/>
        </p:nvSpPr>
        <p:spPr bwMode="auto">
          <a:xfrm>
            <a:off x="4714876" y="4071942"/>
            <a:ext cx="571504" cy="336550"/>
          </a:xfrm>
          <a:prstGeom prst="rect">
            <a:avLst/>
          </a:prstGeom>
          <a:noFill/>
          <a:ln w="9525">
            <a:noFill/>
            <a:miter lim="800000"/>
            <a:headEnd/>
            <a:tailEnd/>
          </a:ln>
        </p:spPr>
        <p:txBody>
          <a:bodyPr wrap="square">
            <a:spAutoFit/>
          </a:bodyPr>
          <a:lstStyle/>
          <a:p>
            <a:pPr>
              <a:spcBef>
                <a:spcPct val="50000"/>
              </a:spcBef>
            </a:pPr>
            <a:r>
              <a:rPr lang="en-US" altLang="zh-CN" sz="1600"/>
              <a:t>10</a:t>
            </a:r>
          </a:p>
        </p:txBody>
      </p:sp>
      <p:sp>
        <p:nvSpPr>
          <p:cNvPr id="36909" name="Text Box 53"/>
          <p:cNvSpPr txBox="1">
            <a:spLocks noChangeArrowheads="1"/>
          </p:cNvSpPr>
          <p:nvPr/>
        </p:nvSpPr>
        <p:spPr bwMode="auto">
          <a:xfrm>
            <a:off x="4714876" y="3571876"/>
            <a:ext cx="457200" cy="336550"/>
          </a:xfrm>
          <a:prstGeom prst="rect">
            <a:avLst/>
          </a:prstGeom>
          <a:noFill/>
          <a:ln w="9525">
            <a:noFill/>
            <a:miter lim="800000"/>
            <a:headEnd/>
            <a:tailEnd/>
          </a:ln>
        </p:spPr>
        <p:txBody>
          <a:bodyPr>
            <a:spAutoFit/>
          </a:bodyPr>
          <a:lstStyle/>
          <a:p>
            <a:pPr>
              <a:spcBef>
                <a:spcPct val="50000"/>
              </a:spcBef>
            </a:pPr>
            <a:r>
              <a:rPr lang="en-US" altLang="zh-CN" sz="1600"/>
              <a:t>11</a:t>
            </a:r>
          </a:p>
        </p:txBody>
      </p:sp>
      <p:graphicFrame>
        <p:nvGraphicFramePr>
          <p:cNvPr id="36866" name="Object 54"/>
          <p:cNvGraphicFramePr>
            <a:graphicFrameLocks noChangeAspect="1"/>
          </p:cNvGraphicFramePr>
          <p:nvPr/>
        </p:nvGraphicFramePr>
        <p:xfrm>
          <a:off x="928662" y="2714620"/>
          <a:ext cx="1289866" cy="596899"/>
        </p:xfrm>
        <a:graphic>
          <a:graphicData uri="http://schemas.openxmlformats.org/presentationml/2006/ole">
            <p:oleObj spid="_x0000_s97282" name="公式" r:id="rId3" imgW="495000" imgH="228600" progId="Equation.3">
              <p:embed/>
            </p:oleObj>
          </a:graphicData>
        </a:graphic>
      </p:graphicFrame>
      <p:graphicFrame>
        <p:nvGraphicFramePr>
          <p:cNvPr id="36867" name="Object 55"/>
          <p:cNvGraphicFramePr>
            <a:graphicFrameLocks noChangeAspect="1"/>
          </p:cNvGraphicFramePr>
          <p:nvPr/>
        </p:nvGraphicFramePr>
        <p:xfrm>
          <a:off x="438150" y="4786313"/>
          <a:ext cx="4562475" cy="1511300"/>
        </p:xfrm>
        <a:graphic>
          <a:graphicData uri="http://schemas.openxmlformats.org/presentationml/2006/ole">
            <p:oleObj spid="_x0000_s97283" name="公式" r:id="rId4" imgW="2145960" imgH="711000" progId="Equation.3">
              <p:embed/>
            </p:oleObj>
          </a:graphicData>
        </a:graphic>
      </p:graphicFrame>
      <p:sp>
        <p:nvSpPr>
          <p:cNvPr id="47" name="灯片编号占位符 46"/>
          <p:cNvSpPr>
            <a:spLocks noGrp="1"/>
          </p:cNvSpPr>
          <p:nvPr>
            <p:ph type="sldNum" sz="quarter" idx="12"/>
          </p:nvPr>
        </p:nvSpPr>
        <p:spPr/>
        <p:txBody>
          <a:bodyPr/>
          <a:lstStyle/>
          <a:p>
            <a:pPr>
              <a:defRPr/>
            </a:pPr>
            <a:fld id="{7E4690C5-E9ED-4F00-BB42-B2796919A211}" type="slidenum">
              <a:rPr lang="zh-CN" altLang="en-US" smtClean="0"/>
              <a:pPr>
                <a:defRPr/>
              </a:pPr>
              <a:t>41</a:t>
            </a:fld>
            <a:endParaRPr lang="zh-CN" altLang="en-US"/>
          </a:p>
        </p:txBody>
      </p:sp>
      <p:pic>
        <p:nvPicPr>
          <p:cNvPr id="48" name="Picture 4">
            <a:extLst>
              <a:ext uri="{FF2B5EF4-FFF2-40B4-BE49-F238E27FC236}">
                <a16:creationId xmlns:a16="http://schemas.microsoft.com/office/drawing/2014/main" xmlns="" id="{7BCE9CE2-CFEA-42A4-8595-A8337081C52D}"/>
              </a:ext>
            </a:extLst>
          </p:cNvPr>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8501090" y="6143644"/>
            <a:ext cx="297867" cy="28575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graphicFrame>
        <p:nvGraphicFramePr>
          <p:cNvPr id="97284" name="Object 54"/>
          <p:cNvGraphicFramePr>
            <a:graphicFrameLocks noChangeAspect="1"/>
          </p:cNvGraphicFramePr>
          <p:nvPr/>
        </p:nvGraphicFramePr>
        <p:xfrm>
          <a:off x="142844" y="3357562"/>
          <a:ext cx="496888" cy="565150"/>
        </p:xfrm>
        <a:graphic>
          <a:graphicData uri="http://schemas.openxmlformats.org/presentationml/2006/ole">
            <p:oleObj spid="_x0000_s97284" name="公式" r:id="rId6" imgW="190440" imgH="215640" progId="Equation.3">
              <p:embed/>
            </p:oleObj>
          </a:graphicData>
        </a:graphic>
      </p:graphicFrame>
      <p:sp>
        <p:nvSpPr>
          <p:cNvPr id="50" name="AutoShape 36"/>
          <p:cNvSpPr>
            <a:spLocks noChangeArrowheads="1"/>
          </p:cNvSpPr>
          <p:nvPr/>
        </p:nvSpPr>
        <p:spPr bwMode="auto">
          <a:xfrm>
            <a:off x="7000892" y="1428736"/>
            <a:ext cx="147638" cy="123828"/>
          </a:xfrm>
          <a:prstGeom prst="flowChartExtract">
            <a:avLst/>
          </a:prstGeom>
          <a:solidFill>
            <a:schemeClr val="accent1"/>
          </a:solidFill>
          <a:ln w="9525">
            <a:solidFill>
              <a:schemeClr val="tx1"/>
            </a:solidFill>
            <a:miter lim="800000"/>
            <a:headEnd/>
            <a:tailEnd/>
          </a:ln>
        </p:spPr>
        <p:txBody>
          <a:bodyPr wrap="none" anchor="ctr"/>
          <a:lstStyle/>
          <a:p>
            <a:endParaRPr lang="zh-CN" altLang="en-US"/>
          </a:p>
        </p:txBody>
      </p:sp>
      <p:sp>
        <p:nvSpPr>
          <p:cNvPr id="51" name="AutoShape 36"/>
          <p:cNvSpPr>
            <a:spLocks noChangeArrowheads="1"/>
          </p:cNvSpPr>
          <p:nvPr/>
        </p:nvSpPr>
        <p:spPr bwMode="auto">
          <a:xfrm>
            <a:off x="7858148" y="3357562"/>
            <a:ext cx="147638" cy="123828"/>
          </a:xfrm>
          <a:prstGeom prst="flowChartExtract">
            <a:avLst/>
          </a:prstGeom>
          <a:solidFill>
            <a:schemeClr val="accent1"/>
          </a:solidFill>
          <a:ln w="9525">
            <a:solidFill>
              <a:schemeClr val="tx1"/>
            </a:solidFill>
            <a:miter lim="800000"/>
            <a:headEnd/>
            <a:tailEnd/>
          </a:ln>
        </p:spPr>
        <p:txBody>
          <a:bodyPr wrap="none" anchor="ctr"/>
          <a:lstStyle/>
          <a:p>
            <a:endParaRPr lang="zh-CN" altLang="en-US"/>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3"/>
          <p:cNvSpPr>
            <a:spLocks noGrp="1" noChangeArrowheads="1"/>
          </p:cNvSpPr>
          <p:nvPr>
            <p:ph type="body" idx="1"/>
          </p:nvPr>
        </p:nvSpPr>
        <p:spPr>
          <a:xfrm>
            <a:off x="0" y="0"/>
            <a:ext cx="8858280" cy="6858000"/>
          </a:xfrm>
        </p:spPr>
        <p:txBody>
          <a:bodyPr/>
          <a:lstStyle/>
          <a:p>
            <a:pPr eaLnBrk="1" hangingPunct="1">
              <a:lnSpc>
                <a:spcPct val="150000"/>
              </a:lnSpc>
              <a:buNone/>
            </a:pPr>
            <a:r>
              <a:rPr lang="zh-CN" altLang="en-US" sz="2400" b="1" dirty="0" smtClean="0">
                <a:solidFill>
                  <a:srgbClr val="7030A0"/>
                </a:solidFill>
                <a:latin typeface="微软雅黑" pitchFamily="34" charset="-122"/>
                <a:ea typeface="微软雅黑" pitchFamily="34" charset="-122"/>
              </a:rPr>
              <a:t>（</a:t>
            </a:r>
            <a:r>
              <a:rPr lang="en-US" altLang="zh-CN" sz="2400" b="1" dirty="0" smtClean="0">
                <a:solidFill>
                  <a:srgbClr val="7030A0"/>
                </a:solidFill>
                <a:latin typeface="微软雅黑" pitchFamily="34" charset="-122"/>
                <a:ea typeface="微软雅黑" pitchFamily="34" charset="-122"/>
              </a:rPr>
              <a:t>2</a:t>
            </a:r>
            <a:r>
              <a:rPr lang="zh-CN" altLang="en-US" sz="2400" b="1" dirty="0" smtClean="0">
                <a:solidFill>
                  <a:srgbClr val="7030A0"/>
                </a:solidFill>
                <a:latin typeface="微软雅黑" pitchFamily="34" charset="-122"/>
                <a:ea typeface="微软雅黑" pitchFamily="34" charset="-122"/>
              </a:rPr>
              <a:t>）</a:t>
            </a:r>
            <a:r>
              <a:rPr lang="zh-CN" altLang="en-US" sz="2400" b="1" smtClean="0">
                <a:solidFill>
                  <a:srgbClr val="7030A0"/>
                </a:solidFill>
                <a:latin typeface="微软雅黑" pitchFamily="34" charset="-122"/>
                <a:ea typeface="微软雅黑" pitchFamily="34" charset="-122"/>
              </a:rPr>
              <a:t>误差方程个数及参数个数计算</a:t>
            </a:r>
            <a:endParaRPr lang="zh-CN" altLang="en-US" sz="2400" b="1" dirty="0" smtClean="0">
              <a:solidFill>
                <a:srgbClr val="7030A0"/>
              </a:solidFill>
              <a:latin typeface="微软雅黑" pitchFamily="34" charset="-122"/>
              <a:ea typeface="微软雅黑" pitchFamily="34" charset="-122"/>
            </a:endParaRPr>
          </a:p>
          <a:p>
            <a:pPr eaLnBrk="1" hangingPunct="1">
              <a:lnSpc>
                <a:spcPct val="150000"/>
              </a:lnSpc>
              <a:buNone/>
            </a:pPr>
            <a:r>
              <a:rPr lang="zh-CN" altLang="en-US" sz="2400" dirty="0" smtClean="0">
                <a:solidFill>
                  <a:schemeClr val="tx1">
                    <a:lumMod val="90000"/>
                    <a:lumOff val="10000"/>
                  </a:schemeClr>
                </a:solidFill>
              </a:rPr>
              <a:t>          </a:t>
            </a:r>
            <a:r>
              <a:rPr lang="en-US" altLang="zh-CN" sz="2400" dirty="0" smtClean="0">
                <a:solidFill>
                  <a:schemeClr val="tx1">
                    <a:lumMod val="90000"/>
                    <a:lumOff val="10000"/>
                  </a:schemeClr>
                </a:solidFill>
              </a:rPr>
              <a:t>n=9×2</a:t>
            </a:r>
            <a:r>
              <a:rPr lang="zh-CN" altLang="zh-CN" sz="2400" dirty="0" smtClean="0">
                <a:solidFill>
                  <a:schemeClr val="tx1">
                    <a:lumMod val="90000"/>
                    <a:lumOff val="10000"/>
                  </a:schemeClr>
                </a:solidFill>
              </a:rPr>
              <a:t>方向</a:t>
            </a:r>
            <a:r>
              <a:rPr lang="zh-CN" altLang="en-US" sz="2400" dirty="0" smtClean="0">
                <a:solidFill>
                  <a:schemeClr val="tx1">
                    <a:lumMod val="90000"/>
                    <a:lumOff val="10000"/>
                  </a:schemeClr>
                </a:solidFill>
              </a:rPr>
              <a:t>＋</a:t>
            </a:r>
            <a:r>
              <a:rPr lang="en-US" altLang="zh-CN" sz="2400" dirty="0" smtClean="0">
                <a:solidFill>
                  <a:schemeClr val="tx1">
                    <a:lumMod val="90000"/>
                    <a:lumOff val="10000"/>
                  </a:schemeClr>
                </a:solidFill>
              </a:rPr>
              <a:t>1×3</a:t>
            </a:r>
            <a:r>
              <a:rPr lang="zh-CN" altLang="en-US" sz="2400" dirty="0" smtClean="0">
                <a:solidFill>
                  <a:schemeClr val="tx1">
                    <a:lumMod val="90000"/>
                    <a:lumOff val="10000"/>
                  </a:schemeClr>
                </a:solidFill>
              </a:rPr>
              <a:t>方向＋</a:t>
            </a:r>
            <a:r>
              <a:rPr lang="en-US" altLang="zh-CN" sz="2400" dirty="0" smtClean="0">
                <a:solidFill>
                  <a:schemeClr val="tx1">
                    <a:lumMod val="90000"/>
                    <a:lumOff val="10000"/>
                  </a:schemeClr>
                </a:solidFill>
              </a:rPr>
              <a:t>9</a:t>
            </a:r>
            <a:r>
              <a:rPr lang="zh-CN" altLang="en-US" sz="2400" dirty="0" smtClean="0">
                <a:solidFill>
                  <a:schemeClr val="tx1">
                    <a:lumMod val="90000"/>
                    <a:lumOff val="10000"/>
                  </a:schemeClr>
                </a:solidFill>
              </a:rPr>
              <a:t>边</a:t>
            </a:r>
            <a:r>
              <a:rPr lang="en-US" altLang="zh-CN" sz="2400" dirty="0" smtClean="0">
                <a:solidFill>
                  <a:schemeClr val="tx1">
                    <a:lumMod val="90000"/>
                    <a:lumOff val="10000"/>
                  </a:schemeClr>
                </a:solidFill>
              </a:rPr>
              <a:t>=30</a:t>
            </a:r>
          </a:p>
          <a:p>
            <a:pPr eaLnBrk="1" hangingPunct="1">
              <a:buNone/>
            </a:pPr>
            <a:r>
              <a:rPr lang="en-US" altLang="zh-CN" sz="2400" dirty="0" smtClean="0">
                <a:solidFill>
                  <a:schemeClr val="tx1">
                    <a:lumMod val="90000"/>
                    <a:lumOff val="10000"/>
                  </a:schemeClr>
                </a:solidFill>
              </a:rPr>
              <a:t>          t=7</a:t>
            </a:r>
            <a:r>
              <a:rPr lang="zh-CN" altLang="en-US" sz="2400" dirty="0" smtClean="0">
                <a:solidFill>
                  <a:schemeClr val="tx1">
                    <a:lumMod val="90000"/>
                    <a:lumOff val="10000"/>
                  </a:schemeClr>
                </a:solidFill>
              </a:rPr>
              <a:t>点</a:t>
            </a:r>
            <a:r>
              <a:rPr lang="en-US" altLang="zh-CN" sz="2400" dirty="0" smtClean="0">
                <a:solidFill>
                  <a:schemeClr val="tx1">
                    <a:lumMod val="90000"/>
                    <a:lumOff val="10000"/>
                  </a:schemeClr>
                </a:solidFill>
              </a:rPr>
              <a:t>×2</a:t>
            </a:r>
            <a:r>
              <a:rPr lang="zh-CN" altLang="en-US" sz="2400" dirty="0" smtClean="0">
                <a:solidFill>
                  <a:schemeClr val="tx1">
                    <a:lumMod val="90000"/>
                    <a:lumOff val="10000"/>
                  </a:schemeClr>
                </a:solidFill>
              </a:rPr>
              <a:t>＋</a:t>
            </a:r>
            <a:r>
              <a:rPr lang="en-US" altLang="zh-CN" sz="2400" dirty="0" smtClean="0">
                <a:solidFill>
                  <a:schemeClr val="tx1">
                    <a:lumMod val="90000"/>
                    <a:lumOff val="10000"/>
                  </a:schemeClr>
                </a:solidFill>
              </a:rPr>
              <a:t>10</a:t>
            </a:r>
            <a:r>
              <a:rPr lang="zh-CN" altLang="en-US" sz="2400" dirty="0" smtClean="0">
                <a:solidFill>
                  <a:schemeClr val="tx1">
                    <a:lumMod val="90000"/>
                    <a:lumOff val="10000"/>
                  </a:schemeClr>
                </a:solidFill>
              </a:rPr>
              <a:t>设站点</a:t>
            </a:r>
            <a:r>
              <a:rPr lang="en-US" altLang="zh-CN" sz="2400" smtClean="0">
                <a:solidFill>
                  <a:schemeClr val="tx1">
                    <a:lumMod val="90000"/>
                    <a:lumOff val="10000"/>
                  </a:schemeClr>
                </a:solidFill>
              </a:rPr>
              <a:t>=24</a:t>
            </a:r>
          </a:p>
          <a:p>
            <a:pPr eaLnBrk="1" hangingPunct="1">
              <a:buNone/>
            </a:pPr>
            <a:r>
              <a:rPr lang="zh-CN" altLang="en-US" smtClean="0"/>
              <a:t>      </a:t>
            </a:r>
            <a:endParaRPr lang="zh-CN" altLang="en-US" dirty="0" smtClean="0"/>
          </a:p>
          <a:p>
            <a:pPr eaLnBrk="1" hangingPunct="1">
              <a:buNone/>
            </a:pPr>
            <a:r>
              <a:rPr lang="en-US" altLang="zh-CN" sz="2400" b="1" smtClean="0">
                <a:solidFill>
                  <a:schemeClr val="tx1"/>
                </a:solidFill>
                <a:latin typeface="微软雅黑" pitchFamily="34" charset="-122"/>
                <a:ea typeface="微软雅黑" pitchFamily="34" charset="-122"/>
              </a:rPr>
              <a:t>2</a:t>
            </a:r>
            <a:r>
              <a:rPr lang="zh-CN" altLang="en-US" sz="2400" b="1" smtClean="0">
                <a:solidFill>
                  <a:schemeClr val="tx1"/>
                </a:solidFill>
                <a:latin typeface="微软雅黑" pitchFamily="34" charset="-122"/>
                <a:ea typeface="微软雅黑" pitchFamily="34" charset="-122"/>
              </a:rPr>
              <a:t>、按</a:t>
            </a:r>
            <a:r>
              <a:rPr lang="zh-CN" altLang="en-US" sz="2400" b="1" dirty="0" smtClean="0">
                <a:solidFill>
                  <a:schemeClr val="tx1"/>
                </a:solidFill>
                <a:latin typeface="微软雅黑" pitchFamily="34" charset="-122"/>
                <a:ea typeface="微软雅黑" pitchFamily="34" charset="-122"/>
              </a:rPr>
              <a:t>“角度＋边”平差：</a:t>
            </a:r>
          </a:p>
          <a:p>
            <a:pPr eaLnBrk="1" hangingPunct="1">
              <a:buNone/>
            </a:pPr>
            <a:r>
              <a:rPr lang="zh-CN" altLang="en-US" sz="2400" dirty="0" smtClean="0">
                <a:solidFill>
                  <a:schemeClr val="tx1">
                    <a:lumMod val="90000"/>
                    <a:lumOff val="10000"/>
                  </a:schemeClr>
                </a:solidFill>
              </a:rPr>
              <a:t>           </a:t>
            </a:r>
            <a:r>
              <a:rPr lang="en-US" altLang="zh-CN" sz="2400" dirty="0" smtClean="0">
                <a:solidFill>
                  <a:schemeClr val="tx1">
                    <a:lumMod val="90000"/>
                    <a:lumOff val="10000"/>
                  </a:schemeClr>
                </a:solidFill>
              </a:rPr>
              <a:t>n=11</a:t>
            </a:r>
            <a:r>
              <a:rPr lang="zh-CN" altLang="en-US" sz="2400" dirty="0" smtClean="0">
                <a:solidFill>
                  <a:schemeClr val="tx1">
                    <a:lumMod val="90000"/>
                    <a:lumOff val="10000"/>
                  </a:schemeClr>
                </a:solidFill>
              </a:rPr>
              <a:t>角＋</a:t>
            </a:r>
            <a:r>
              <a:rPr lang="en-US" altLang="zh-CN" sz="2400" dirty="0" smtClean="0">
                <a:solidFill>
                  <a:schemeClr val="tx1">
                    <a:lumMod val="90000"/>
                    <a:lumOff val="10000"/>
                  </a:schemeClr>
                </a:solidFill>
              </a:rPr>
              <a:t>9</a:t>
            </a:r>
            <a:r>
              <a:rPr lang="zh-CN" altLang="en-US" sz="2400" dirty="0" smtClean="0">
                <a:solidFill>
                  <a:schemeClr val="tx1">
                    <a:lumMod val="90000"/>
                    <a:lumOff val="10000"/>
                  </a:schemeClr>
                </a:solidFill>
              </a:rPr>
              <a:t>边</a:t>
            </a:r>
            <a:r>
              <a:rPr lang="en-US" altLang="zh-CN" sz="2400" dirty="0" smtClean="0">
                <a:solidFill>
                  <a:schemeClr val="tx1">
                    <a:lumMod val="90000"/>
                    <a:lumOff val="10000"/>
                  </a:schemeClr>
                </a:solidFill>
              </a:rPr>
              <a:t>=20</a:t>
            </a:r>
          </a:p>
          <a:p>
            <a:pPr eaLnBrk="1" hangingPunct="1">
              <a:buNone/>
            </a:pPr>
            <a:r>
              <a:rPr lang="en-US" altLang="zh-CN" sz="2400" dirty="0" smtClean="0">
                <a:solidFill>
                  <a:schemeClr val="tx1">
                    <a:lumMod val="90000"/>
                    <a:lumOff val="10000"/>
                  </a:schemeClr>
                </a:solidFill>
              </a:rPr>
              <a:t>           t=7</a:t>
            </a:r>
            <a:r>
              <a:rPr lang="zh-CN" altLang="zh-CN" sz="2400" dirty="0" smtClean="0">
                <a:solidFill>
                  <a:schemeClr val="tx1">
                    <a:lumMod val="90000"/>
                    <a:lumOff val="10000"/>
                  </a:schemeClr>
                </a:solidFill>
              </a:rPr>
              <a:t>点×2</a:t>
            </a:r>
            <a:r>
              <a:rPr lang="en-US" altLang="zh-CN" sz="2400" dirty="0" smtClean="0">
                <a:solidFill>
                  <a:schemeClr val="tx1">
                    <a:lumMod val="90000"/>
                    <a:lumOff val="10000"/>
                  </a:schemeClr>
                </a:solidFill>
              </a:rPr>
              <a:t>=</a:t>
            </a:r>
            <a:r>
              <a:rPr lang="zh-CN" altLang="zh-CN" sz="2400" dirty="0" smtClean="0">
                <a:solidFill>
                  <a:schemeClr val="tx1">
                    <a:lumMod val="90000"/>
                    <a:lumOff val="10000"/>
                  </a:schemeClr>
                </a:solidFill>
              </a:rPr>
              <a:t>14</a:t>
            </a:r>
            <a:endParaRPr lang="en-US" altLang="zh-CN" sz="2400" dirty="0" smtClean="0">
              <a:solidFill>
                <a:schemeClr val="tx1">
                  <a:lumMod val="90000"/>
                  <a:lumOff val="10000"/>
                </a:schemeClr>
              </a:solidFill>
            </a:endParaRPr>
          </a:p>
          <a:p>
            <a:pPr eaLnBrk="1" hangingPunct="1">
              <a:buNone/>
            </a:pPr>
            <a:r>
              <a:rPr lang="en-US" altLang="zh-CN" dirty="0" smtClean="0"/>
              <a:t>        </a:t>
            </a:r>
          </a:p>
        </p:txBody>
      </p:sp>
      <p:sp>
        <p:nvSpPr>
          <p:cNvPr id="3" name="灯片编号占位符 2"/>
          <p:cNvSpPr>
            <a:spLocks noGrp="1"/>
          </p:cNvSpPr>
          <p:nvPr>
            <p:ph type="sldNum" sz="quarter" idx="12"/>
          </p:nvPr>
        </p:nvSpPr>
        <p:spPr/>
        <p:txBody>
          <a:bodyPr/>
          <a:lstStyle/>
          <a:p>
            <a:pPr>
              <a:defRPr/>
            </a:pPr>
            <a:fld id="{7E4690C5-E9ED-4F00-BB42-B2796919A211}" type="slidenum">
              <a:rPr lang="zh-CN" altLang="en-US" smtClean="0"/>
              <a:pPr>
                <a:defRPr/>
              </a:pPr>
              <a:t>42</a:t>
            </a:fld>
            <a:endParaRPr lang="zh-CN" altLang="en-US"/>
          </a:p>
        </p:txBody>
      </p:sp>
      <p:pic>
        <p:nvPicPr>
          <p:cNvPr id="4" name="Picture 4">
            <a:extLst>
              <a:ext uri="{FF2B5EF4-FFF2-40B4-BE49-F238E27FC236}">
                <a16:creationId xmlns:a16="http://schemas.microsoft.com/office/drawing/2014/main" xmlns="" id="{7BCE9CE2-CFEA-42A4-8595-A8337081C52D}"/>
              </a:ext>
            </a:extLst>
          </p:cNvPr>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8501090" y="6143644"/>
            <a:ext cx="297867" cy="28575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5" name="TextBox 4"/>
          <p:cNvSpPr txBox="1"/>
          <p:nvPr/>
        </p:nvSpPr>
        <p:spPr>
          <a:xfrm>
            <a:off x="214282" y="4357694"/>
            <a:ext cx="2214578" cy="572464"/>
          </a:xfrm>
          <a:prstGeom prst="rect">
            <a:avLst/>
          </a:prstGeom>
          <a:noFill/>
        </p:spPr>
        <p:txBody>
          <a:bodyPr wrap="square" rtlCol="0">
            <a:spAutoFit/>
          </a:bodyPr>
          <a:lstStyle/>
          <a:p>
            <a:pPr>
              <a:lnSpc>
                <a:spcPct val="130000"/>
              </a:lnSpc>
            </a:pPr>
            <a:r>
              <a:rPr lang="zh-CN" altLang="en-US" sz="2400" b="1" smtClean="0">
                <a:solidFill>
                  <a:srgbClr val="7030A0"/>
                </a:solidFill>
                <a:latin typeface="微软雅黑" pitchFamily="34" charset="-122"/>
                <a:ea typeface="微软雅黑" pitchFamily="34" charset="-122"/>
              </a:rPr>
              <a:t>定权：设</a:t>
            </a:r>
            <a:endParaRPr lang="zh-CN" altLang="en-US" sz="2400" b="1" dirty="0">
              <a:solidFill>
                <a:srgbClr val="7030A0"/>
              </a:solidFill>
              <a:latin typeface="微软雅黑" pitchFamily="34" charset="-122"/>
              <a:ea typeface="微软雅黑" pitchFamily="34" charset="-122"/>
            </a:endParaRPr>
          </a:p>
        </p:txBody>
      </p:sp>
      <p:graphicFrame>
        <p:nvGraphicFramePr>
          <p:cNvPr id="193537" name="Object 54"/>
          <p:cNvGraphicFramePr>
            <a:graphicFrameLocks noChangeAspect="1"/>
          </p:cNvGraphicFramePr>
          <p:nvPr/>
        </p:nvGraphicFramePr>
        <p:xfrm>
          <a:off x="2000233" y="4417606"/>
          <a:ext cx="3857652" cy="568738"/>
        </p:xfrm>
        <a:graphic>
          <a:graphicData uri="http://schemas.openxmlformats.org/presentationml/2006/ole">
            <p:oleObj spid="_x0000_s193537" name="公式" r:id="rId4" imgW="1638000" imgH="241200" progId="Equation.3">
              <p:embed/>
            </p:oleObj>
          </a:graphicData>
        </a:graphic>
      </p:graphicFrame>
      <p:graphicFrame>
        <p:nvGraphicFramePr>
          <p:cNvPr id="193538" name="Object 55"/>
          <p:cNvGraphicFramePr>
            <a:graphicFrameLocks noChangeAspect="1"/>
          </p:cNvGraphicFramePr>
          <p:nvPr/>
        </p:nvGraphicFramePr>
        <p:xfrm>
          <a:off x="1571604" y="5072074"/>
          <a:ext cx="4857784" cy="1415418"/>
        </p:xfrm>
        <a:graphic>
          <a:graphicData uri="http://schemas.openxmlformats.org/presentationml/2006/ole">
            <p:oleObj spid="_x0000_s193538" name="公式" r:id="rId5" imgW="2527200" imgH="736560" progId="Equation.3">
              <p:embed/>
            </p:oleObj>
          </a:graphicData>
        </a:graphic>
      </p:graphicFrame>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3"/>
          <p:cNvSpPr>
            <a:spLocks noGrp="1" noChangeArrowheads="1"/>
          </p:cNvSpPr>
          <p:nvPr>
            <p:ph type="body" idx="1"/>
          </p:nvPr>
        </p:nvSpPr>
        <p:spPr>
          <a:xfrm>
            <a:off x="0" y="0"/>
            <a:ext cx="9144000" cy="6858000"/>
          </a:xfrm>
        </p:spPr>
        <p:txBody>
          <a:bodyPr/>
          <a:lstStyle/>
          <a:p>
            <a:pPr eaLnBrk="1" hangingPunct="1">
              <a:buNone/>
            </a:pPr>
            <a:r>
              <a:rPr lang="zh-CN" altLang="en-US" sz="2400" b="1" smtClean="0">
                <a:solidFill>
                  <a:srgbClr val="7030A0"/>
                </a:solidFill>
                <a:latin typeface="微软雅黑" pitchFamily="34" charset="-122"/>
                <a:ea typeface="微软雅黑" pitchFamily="34" charset="-122"/>
              </a:rPr>
              <a:t>  </a:t>
            </a:r>
            <a:r>
              <a:rPr lang="en-US" altLang="zh-CN" sz="2400" b="1" smtClean="0">
                <a:solidFill>
                  <a:schemeClr val="tx1"/>
                </a:solidFill>
                <a:latin typeface="微软雅黑" pitchFamily="34" charset="-122"/>
                <a:ea typeface="微软雅黑" pitchFamily="34" charset="-122"/>
              </a:rPr>
              <a:t>3</a:t>
            </a:r>
            <a:r>
              <a:rPr lang="zh-CN" altLang="en-US" sz="2400" b="1" smtClean="0">
                <a:solidFill>
                  <a:schemeClr val="tx1"/>
                </a:solidFill>
                <a:latin typeface="微软雅黑" pitchFamily="34" charset="-122"/>
                <a:ea typeface="微软雅黑" pitchFamily="34" charset="-122"/>
              </a:rPr>
              <a:t>、按“角度＋边</a:t>
            </a:r>
            <a:r>
              <a:rPr lang="en-US" altLang="zh-CN" sz="2400" b="1" smtClean="0">
                <a:solidFill>
                  <a:schemeClr val="tx1"/>
                </a:solidFill>
                <a:latin typeface="微软雅黑" pitchFamily="34" charset="-122"/>
                <a:ea typeface="微软雅黑" pitchFamily="34" charset="-122"/>
              </a:rPr>
              <a:t>+</a:t>
            </a:r>
            <a:r>
              <a:rPr lang="zh-CN" altLang="en-US" sz="2400" b="1" smtClean="0">
                <a:solidFill>
                  <a:schemeClr val="tx1"/>
                </a:solidFill>
                <a:latin typeface="微软雅黑" pitchFamily="34" charset="-122"/>
                <a:ea typeface="微软雅黑" pitchFamily="34" charset="-122"/>
              </a:rPr>
              <a:t>角度相关权阵”平差：</a:t>
            </a:r>
            <a:endParaRPr lang="en-US" altLang="zh-CN" sz="2400" b="1" smtClean="0">
              <a:solidFill>
                <a:schemeClr val="tx1"/>
              </a:solidFill>
              <a:latin typeface="微软雅黑" pitchFamily="34" charset="-122"/>
              <a:ea typeface="微软雅黑" pitchFamily="34" charset="-122"/>
            </a:endParaRPr>
          </a:p>
          <a:p>
            <a:pPr eaLnBrk="1" hangingPunct="1">
              <a:buNone/>
            </a:pPr>
            <a:r>
              <a:rPr lang="zh-CN" altLang="en-US" sz="2400" b="1" smtClean="0">
                <a:solidFill>
                  <a:schemeClr val="tx1"/>
                </a:solidFill>
                <a:latin typeface="微软雅黑" pitchFamily="34" charset="-122"/>
                <a:ea typeface="微软雅黑" pitchFamily="34" charset="-122"/>
              </a:rPr>
              <a:t>导线网角度相关权阵：</a:t>
            </a:r>
            <a:endParaRPr lang="zh-CN" altLang="en-US" sz="2400" b="1" dirty="0" smtClean="0">
              <a:solidFill>
                <a:schemeClr val="tx1"/>
              </a:solidFill>
              <a:latin typeface="微软雅黑" pitchFamily="34" charset="-122"/>
              <a:ea typeface="微软雅黑" pitchFamily="34" charset="-122"/>
            </a:endParaRPr>
          </a:p>
        </p:txBody>
      </p:sp>
      <p:graphicFrame>
        <p:nvGraphicFramePr>
          <p:cNvPr id="37890" name="Object 4"/>
          <p:cNvGraphicFramePr>
            <a:graphicFrameLocks noChangeAspect="1"/>
          </p:cNvGraphicFramePr>
          <p:nvPr/>
        </p:nvGraphicFramePr>
        <p:xfrm>
          <a:off x="2928926" y="641327"/>
          <a:ext cx="4792507" cy="6216673"/>
        </p:xfrm>
        <a:graphic>
          <a:graphicData uri="http://schemas.openxmlformats.org/presentationml/2006/ole">
            <p:oleObj spid="_x0000_s98306" name="公式" r:id="rId3" imgW="3035160" imgH="3936960" progId="Equation.3">
              <p:embed/>
            </p:oleObj>
          </a:graphicData>
        </a:graphic>
      </p:graphicFrame>
      <p:sp>
        <p:nvSpPr>
          <p:cNvPr id="4" name="灯片编号占位符 3"/>
          <p:cNvSpPr>
            <a:spLocks noGrp="1"/>
          </p:cNvSpPr>
          <p:nvPr>
            <p:ph type="sldNum" sz="quarter" idx="12"/>
          </p:nvPr>
        </p:nvSpPr>
        <p:spPr/>
        <p:txBody>
          <a:bodyPr/>
          <a:lstStyle/>
          <a:p>
            <a:pPr>
              <a:defRPr/>
            </a:pPr>
            <a:fld id="{7E4690C5-E9ED-4F00-BB42-B2796919A211}" type="slidenum">
              <a:rPr lang="zh-CN" altLang="en-US" smtClean="0"/>
              <a:pPr>
                <a:defRPr/>
              </a:pPr>
              <a:t>43</a:t>
            </a:fld>
            <a:endParaRPr lang="zh-CN" altLang="en-US"/>
          </a:p>
        </p:txBody>
      </p:sp>
      <p:pic>
        <p:nvPicPr>
          <p:cNvPr id="5" name="Picture 4">
            <a:extLst>
              <a:ext uri="{FF2B5EF4-FFF2-40B4-BE49-F238E27FC236}">
                <a16:creationId xmlns:a16="http://schemas.microsoft.com/office/drawing/2014/main" xmlns="" id="{7BCE9CE2-CFEA-42A4-8595-A8337081C52D}"/>
              </a:ext>
            </a:extLst>
          </p:cNvPr>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8501090" y="6143644"/>
            <a:ext cx="297867" cy="28575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2"/>
          <p:cNvSpPr>
            <a:spLocks noGrp="1" noChangeArrowheads="1"/>
          </p:cNvSpPr>
          <p:nvPr>
            <p:ph type="title"/>
          </p:nvPr>
        </p:nvSpPr>
        <p:spPr>
          <a:xfrm>
            <a:off x="0" y="0"/>
            <a:ext cx="5867400" cy="642918"/>
          </a:xfrm>
        </p:spPr>
        <p:txBody>
          <a:bodyPr/>
          <a:lstStyle/>
          <a:p>
            <a:pPr algn="l" eaLnBrk="1" hangingPunct="1"/>
            <a:r>
              <a:rPr lang="zh-CN" altLang="en-US" sz="3200" b="1" smtClean="0">
                <a:solidFill>
                  <a:schemeClr val="accent4">
                    <a:lumMod val="75000"/>
                  </a:schemeClr>
                </a:solidFill>
                <a:latin typeface="华文新魏" pitchFamily="2" charset="-122"/>
                <a:ea typeface="华文新魏" pitchFamily="2" charset="-122"/>
                <a:cs typeface="+mn-cs"/>
              </a:rPr>
              <a:t>二</a:t>
            </a:r>
            <a:r>
              <a:rPr lang="zh-CN" altLang="en-US" sz="3200" b="1" dirty="0" smtClean="0">
                <a:solidFill>
                  <a:schemeClr val="accent4">
                    <a:lumMod val="75000"/>
                  </a:schemeClr>
                </a:solidFill>
                <a:latin typeface="华文新魏" pitchFamily="2" charset="-122"/>
                <a:ea typeface="华文新魏" pitchFamily="2" charset="-122"/>
                <a:cs typeface="+mn-cs"/>
              </a:rPr>
              <a:t>、</a:t>
            </a:r>
            <a:r>
              <a:rPr lang="en-US" altLang="zh-CN" sz="3200" b="1" dirty="0" smtClean="0">
                <a:solidFill>
                  <a:schemeClr val="accent4">
                    <a:lumMod val="75000"/>
                  </a:schemeClr>
                </a:solidFill>
                <a:latin typeface="华文新魏" pitchFamily="2" charset="-122"/>
                <a:ea typeface="华文新魏" pitchFamily="2" charset="-122"/>
                <a:cs typeface="+mn-cs"/>
              </a:rPr>
              <a:t>GPS</a:t>
            </a:r>
            <a:r>
              <a:rPr lang="zh-CN" altLang="zh-CN" sz="3200" b="1" dirty="0" smtClean="0">
                <a:solidFill>
                  <a:schemeClr val="accent4">
                    <a:lumMod val="75000"/>
                  </a:schemeClr>
                </a:solidFill>
                <a:latin typeface="华文新魏" pitchFamily="2" charset="-122"/>
                <a:ea typeface="华文新魏" pitchFamily="2" charset="-122"/>
                <a:cs typeface="+mn-cs"/>
              </a:rPr>
              <a:t>网间接平差</a:t>
            </a:r>
            <a:endParaRPr lang="zh-CN" altLang="en-US" sz="3200" b="1" dirty="0" smtClean="0">
              <a:solidFill>
                <a:schemeClr val="accent4">
                  <a:lumMod val="75000"/>
                </a:schemeClr>
              </a:solidFill>
              <a:latin typeface="华文新魏" pitchFamily="2" charset="-122"/>
              <a:ea typeface="华文新魏" pitchFamily="2" charset="-122"/>
              <a:cs typeface="+mn-cs"/>
            </a:endParaRPr>
          </a:p>
        </p:txBody>
      </p:sp>
      <p:sp>
        <p:nvSpPr>
          <p:cNvPr id="38916" name="Rectangle 3"/>
          <p:cNvSpPr>
            <a:spLocks noGrp="1" noChangeArrowheads="1"/>
          </p:cNvSpPr>
          <p:nvPr>
            <p:ph type="body" idx="1"/>
          </p:nvPr>
        </p:nvSpPr>
        <p:spPr>
          <a:xfrm>
            <a:off x="0" y="785794"/>
            <a:ext cx="9144000" cy="5943600"/>
          </a:xfrm>
        </p:spPr>
        <p:txBody>
          <a:bodyPr/>
          <a:lstStyle/>
          <a:p>
            <a:pPr eaLnBrk="1" hangingPunct="1">
              <a:buNone/>
            </a:pPr>
            <a:r>
              <a:rPr lang="zh-CN" altLang="en-US" sz="2400" b="1" dirty="0" smtClean="0">
                <a:solidFill>
                  <a:srgbClr val="7030A0"/>
                </a:solidFill>
                <a:latin typeface="微软雅黑" pitchFamily="34" charset="-122"/>
                <a:ea typeface="微软雅黑" pitchFamily="34" charset="-122"/>
              </a:rPr>
              <a:t>基线向量观测值：</a:t>
            </a:r>
            <a:r>
              <a:rPr lang="zh-CN" altLang="en-US" sz="2400" dirty="0" smtClean="0">
                <a:solidFill>
                  <a:schemeClr val="tx1">
                    <a:lumMod val="90000"/>
                    <a:lumOff val="10000"/>
                  </a:schemeClr>
                </a:solidFill>
              </a:rPr>
              <a:t>在</a:t>
            </a:r>
            <a:r>
              <a:rPr lang="en-US" altLang="zh-CN" sz="2400" dirty="0" smtClean="0">
                <a:solidFill>
                  <a:schemeClr val="tx1">
                    <a:lumMod val="90000"/>
                    <a:lumOff val="10000"/>
                  </a:schemeClr>
                </a:solidFill>
              </a:rPr>
              <a:t>WGS84</a:t>
            </a:r>
            <a:r>
              <a:rPr lang="zh-CN" altLang="zh-CN" sz="2400" dirty="0" smtClean="0">
                <a:solidFill>
                  <a:schemeClr val="tx1">
                    <a:lumMod val="90000"/>
                    <a:lumOff val="10000"/>
                  </a:schemeClr>
                </a:solidFill>
              </a:rPr>
              <a:t>空间坐标系下的三维坐标差。即：</a:t>
            </a:r>
            <a:endParaRPr lang="zh-CN" altLang="en-US" sz="2400" dirty="0" smtClean="0">
              <a:solidFill>
                <a:schemeClr val="tx1">
                  <a:lumMod val="90000"/>
                  <a:lumOff val="10000"/>
                </a:schemeClr>
              </a:solidFill>
            </a:endParaRPr>
          </a:p>
        </p:txBody>
      </p:sp>
      <p:graphicFrame>
        <p:nvGraphicFramePr>
          <p:cNvPr id="38914" name="Object 4"/>
          <p:cNvGraphicFramePr>
            <a:graphicFrameLocks noChangeAspect="1"/>
          </p:cNvGraphicFramePr>
          <p:nvPr/>
        </p:nvGraphicFramePr>
        <p:xfrm>
          <a:off x="250794" y="2143117"/>
          <a:ext cx="8607486" cy="3883938"/>
        </p:xfrm>
        <a:graphic>
          <a:graphicData uri="http://schemas.openxmlformats.org/presentationml/2006/ole">
            <p:oleObj spid="_x0000_s99330" name="公式" r:id="rId3" imgW="3911400" imgH="1765080" progId="Equation.3">
              <p:embed/>
            </p:oleObj>
          </a:graphicData>
        </a:graphic>
      </p:graphicFrame>
      <p:sp>
        <p:nvSpPr>
          <p:cNvPr id="20" name="灯片编号占位符 19"/>
          <p:cNvSpPr>
            <a:spLocks noGrp="1"/>
          </p:cNvSpPr>
          <p:nvPr>
            <p:ph type="sldNum" sz="quarter" idx="12"/>
          </p:nvPr>
        </p:nvSpPr>
        <p:spPr/>
        <p:txBody>
          <a:bodyPr/>
          <a:lstStyle/>
          <a:p>
            <a:pPr>
              <a:defRPr/>
            </a:pPr>
            <a:fld id="{7E4690C5-E9ED-4F00-BB42-B2796919A211}" type="slidenum">
              <a:rPr lang="zh-CN" altLang="en-US" smtClean="0"/>
              <a:pPr>
                <a:defRPr/>
              </a:pPr>
              <a:t>44</a:t>
            </a:fld>
            <a:endParaRPr lang="zh-CN" altLang="en-US"/>
          </a:p>
        </p:txBody>
      </p:sp>
      <p:pic>
        <p:nvPicPr>
          <p:cNvPr id="21" name="Picture 4">
            <a:extLst>
              <a:ext uri="{FF2B5EF4-FFF2-40B4-BE49-F238E27FC236}">
                <a16:creationId xmlns:a16="http://schemas.microsoft.com/office/drawing/2014/main" xmlns="" id="{7BCE9CE2-CFEA-42A4-8595-A8337081C52D}"/>
              </a:ext>
            </a:extLst>
          </p:cNvPr>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8501090" y="6143644"/>
            <a:ext cx="297867" cy="28575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graphicFrame>
        <p:nvGraphicFramePr>
          <p:cNvPr id="22" name="对象 21"/>
          <p:cNvGraphicFramePr>
            <a:graphicFrameLocks noChangeAspect="1"/>
          </p:cNvGraphicFramePr>
          <p:nvPr/>
        </p:nvGraphicFramePr>
        <p:xfrm>
          <a:off x="2428860" y="1500174"/>
          <a:ext cx="2707125" cy="571504"/>
        </p:xfrm>
        <a:graphic>
          <a:graphicData uri="http://schemas.openxmlformats.org/presentationml/2006/ole">
            <p:oleObj spid="_x0000_s99331" name="公式" r:id="rId5" imgW="1143000" imgH="241200" progId="Equation.3">
              <p:embed/>
            </p:oleObj>
          </a:graphicData>
        </a:graphic>
      </p:graphicFrame>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1" name="Rectangle 2"/>
          <p:cNvSpPr>
            <a:spLocks noGrp="1" noChangeArrowheads="1"/>
          </p:cNvSpPr>
          <p:nvPr>
            <p:ph type="body" idx="1"/>
          </p:nvPr>
        </p:nvSpPr>
        <p:spPr>
          <a:xfrm>
            <a:off x="0" y="500042"/>
            <a:ext cx="9144000" cy="571504"/>
          </a:xfrm>
        </p:spPr>
        <p:txBody>
          <a:bodyPr/>
          <a:lstStyle/>
          <a:p>
            <a:pPr eaLnBrk="1" hangingPunct="1">
              <a:buNone/>
            </a:pPr>
            <a:r>
              <a:rPr lang="zh-CN" altLang="en-US" sz="2400" b="1" dirty="0" smtClean="0">
                <a:solidFill>
                  <a:schemeClr val="tx1">
                    <a:lumMod val="90000"/>
                    <a:lumOff val="10000"/>
                  </a:schemeClr>
                </a:solidFill>
                <a:latin typeface="微软雅黑" pitchFamily="34" charset="-122"/>
                <a:ea typeface="微软雅黑" pitchFamily="34" charset="-122"/>
              </a:rPr>
              <a:t>设网中有</a:t>
            </a:r>
            <a:r>
              <a:rPr lang="en-US" altLang="zh-CN" sz="2400" b="1" dirty="0" smtClean="0">
                <a:solidFill>
                  <a:schemeClr val="tx1">
                    <a:lumMod val="90000"/>
                    <a:lumOff val="10000"/>
                  </a:schemeClr>
                </a:solidFill>
                <a:latin typeface="微软雅黑" pitchFamily="34" charset="-122"/>
                <a:ea typeface="微软雅黑" pitchFamily="34" charset="-122"/>
              </a:rPr>
              <a:t>m</a:t>
            </a:r>
            <a:r>
              <a:rPr lang="zh-CN" altLang="en-US" sz="2400" b="1" dirty="0" smtClean="0">
                <a:solidFill>
                  <a:schemeClr val="tx1">
                    <a:lumMod val="90000"/>
                    <a:lumOff val="10000"/>
                  </a:schemeClr>
                </a:solidFill>
                <a:latin typeface="微软雅黑" pitchFamily="34" charset="-122"/>
                <a:ea typeface="微软雅黑" pitchFamily="34" charset="-122"/>
              </a:rPr>
              <a:t>个待定点，</a:t>
            </a:r>
            <a:r>
              <a:rPr lang="en-US" altLang="zh-CN" sz="2400" b="1" dirty="0" smtClean="0">
                <a:solidFill>
                  <a:schemeClr val="tx1">
                    <a:lumMod val="90000"/>
                    <a:lumOff val="10000"/>
                  </a:schemeClr>
                </a:solidFill>
                <a:latin typeface="微软雅黑" pitchFamily="34" charset="-122"/>
                <a:ea typeface="微软雅黑" pitchFamily="34" charset="-122"/>
              </a:rPr>
              <a:t>n</a:t>
            </a:r>
            <a:r>
              <a:rPr lang="zh-CN" altLang="en-US" sz="2400" b="1" dirty="0" smtClean="0">
                <a:solidFill>
                  <a:schemeClr val="tx1">
                    <a:lumMod val="90000"/>
                    <a:lumOff val="10000"/>
                  </a:schemeClr>
                </a:solidFill>
                <a:latin typeface="微软雅黑" pitchFamily="34" charset="-122"/>
                <a:ea typeface="微软雅黑" pitchFamily="34" charset="-122"/>
              </a:rPr>
              <a:t>条基线，则</a:t>
            </a:r>
            <a:r>
              <a:rPr lang="en-US" altLang="zh-CN" sz="2400" b="1" dirty="0" smtClean="0">
                <a:solidFill>
                  <a:srgbClr val="7030A0"/>
                </a:solidFill>
                <a:latin typeface="微软雅黑" pitchFamily="34" charset="-122"/>
                <a:ea typeface="微软雅黑" pitchFamily="34" charset="-122"/>
              </a:rPr>
              <a:t>GPS</a:t>
            </a:r>
            <a:r>
              <a:rPr lang="zh-CN" altLang="zh-CN" sz="2400" b="1" dirty="0" smtClean="0">
                <a:solidFill>
                  <a:srgbClr val="7030A0"/>
                </a:solidFill>
                <a:latin typeface="微软雅黑" pitchFamily="34" charset="-122"/>
                <a:ea typeface="微软雅黑" pitchFamily="34" charset="-122"/>
              </a:rPr>
              <a:t>的误差</a:t>
            </a:r>
            <a:r>
              <a:rPr lang="zh-CN" altLang="en-US" sz="2400" b="1" dirty="0" smtClean="0">
                <a:solidFill>
                  <a:srgbClr val="7030A0"/>
                </a:solidFill>
                <a:latin typeface="微软雅黑" pitchFamily="34" charset="-122"/>
                <a:ea typeface="微软雅黑" pitchFamily="34" charset="-122"/>
              </a:rPr>
              <a:t>方程数</a:t>
            </a:r>
            <a:r>
              <a:rPr lang="zh-CN" altLang="zh-CN" sz="2400" b="1" dirty="0" smtClean="0">
                <a:solidFill>
                  <a:schemeClr val="tx1">
                    <a:lumMod val="90000"/>
                    <a:lumOff val="10000"/>
                  </a:schemeClr>
                </a:solidFill>
                <a:latin typeface="微软雅黑" pitchFamily="34" charset="-122"/>
                <a:ea typeface="微软雅黑" pitchFamily="34" charset="-122"/>
              </a:rPr>
              <a:t>为</a:t>
            </a:r>
          </a:p>
          <a:p>
            <a:pPr eaLnBrk="1" hangingPunct="1"/>
            <a:endParaRPr lang="zh-CN" altLang="zh-CN" sz="2800" dirty="0" smtClean="0"/>
          </a:p>
          <a:p>
            <a:pPr marL="0" indent="0" eaLnBrk="1" hangingPunct="1">
              <a:buNone/>
            </a:pPr>
            <a:r>
              <a:rPr lang="zh-CN" altLang="en-US" sz="2800" b="1" smtClean="0">
                <a:solidFill>
                  <a:srgbClr val="0070C0"/>
                </a:solidFill>
              </a:rPr>
              <a:t>    </a:t>
            </a:r>
            <a:endParaRPr lang="en-US" altLang="zh-CN" sz="2800" b="1" smtClean="0">
              <a:solidFill>
                <a:srgbClr val="0070C0"/>
              </a:solidFill>
            </a:endParaRPr>
          </a:p>
        </p:txBody>
      </p:sp>
      <p:graphicFrame>
        <p:nvGraphicFramePr>
          <p:cNvPr id="39938" name="Object 3"/>
          <p:cNvGraphicFramePr>
            <a:graphicFrameLocks noChangeAspect="1"/>
          </p:cNvGraphicFramePr>
          <p:nvPr/>
        </p:nvGraphicFramePr>
        <p:xfrm>
          <a:off x="2628900" y="1285875"/>
          <a:ext cx="2671763" cy="920750"/>
        </p:xfrm>
        <a:graphic>
          <a:graphicData uri="http://schemas.openxmlformats.org/presentationml/2006/ole">
            <p:oleObj spid="_x0000_s100354" name="公式" r:id="rId3" imgW="1143000" imgH="330120" progId="Equation.3">
              <p:embed/>
            </p:oleObj>
          </a:graphicData>
        </a:graphic>
      </p:graphicFrame>
      <p:graphicFrame>
        <p:nvGraphicFramePr>
          <p:cNvPr id="39939" name="Object 4"/>
          <p:cNvGraphicFramePr>
            <a:graphicFrameLocks noChangeAspect="1"/>
          </p:cNvGraphicFramePr>
          <p:nvPr/>
        </p:nvGraphicFramePr>
        <p:xfrm>
          <a:off x="1357290" y="3214686"/>
          <a:ext cx="5681677" cy="2096978"/>
        </p:xfrm>
        <a:graphic>
          <a:graphicData uri="http://schemas.openxmlformats.org/presentationml/2006/ole">
            <p:oleObj spid="_x0000_s100355" name="公式" r:id="rId4" imgW="2133360" imgH="787320" progId="Equation.3">
              <p:embed/>
            </p:oleObj>
          </a:graphicData>
        </a:graphic>
      </p:graphicFrame>
      <p:graphicFrame>
        <p:nvGraphicFramePr>
          <p:cNvPr id="39940" name="Object 5"/>
          <p:cNvGraphicFramePr>
            <a:graphicFrameLocks noChangeAspect="1"/>
          </p:cNvGraphicFramePr>
          <p:nvPr/>
        </p:nvGraphicFramePr>
        <p:xfrm>
          <a:off x="769938" y="5770563"/>
          <a:ext cx="3946525" cy="600075"/>
        </p:xfrm>
        <a:graphic>
          <a:graphicData uri="http://schemas.openxmlformats.org/presentationml/2006/ole">
            <p:oleObj spid="_x0000_s100356" name="公式" r:id="rId5" imgW="1587240" imgH="241200" progId="Equation.3">
              <p:embed/>
            </p:oleObj>
          </a:graphicData>
        </a:graphic>
      </p:graphicFrame>
      <p:sp>
        <p:nvSpPr>
          <p:cNvPr id="6" name="灯片编号占位符 5"/>
          <p:cNvSpPr>
            <a:spLocks noGrp="1"/>
          </p:cNvSpPr>
          <p:nvPr>
            <p:ph type="sldNum" sz="quarter" idx="12"/>
          </p:nvPr>
        </p:nvSpPr>
        <p:spPr/>
        <p:txBody>
          <a:bodyPr/>
          <a:lstStyle/>
          <a:p>
            <a:pPr>
              <a:defRPr/>
            </a:pPr>
            <a:fld id="{7E4690C5-E9ED-4F00-BB42-B2796919A211}" type="slidenum">
              <a:rPr lang="zh-CN" altLang="en-US" smtClean="0"/>
              <a:pPr>
                <a:defRPr/>
              </a:pPr>
              <a:t>45</a:t>
            </a:fld>
            <a:endParaRPr lang="zh-CN" altLang="en-US"/>
          </a:p>
        </p:txBody>
      </p:sp>
      <p:pic>
        <p:nvPicPr>
          <p:cNvPr id="7" name="Picture 4">
            <a:extLst>
              <a:ext uri="{FF2B5EF4-FFF2-40B4-BE49-F238E27FC236}">
                <a16:creationId xmlns:a16="http://schemas.microsoft.com/office/drawing/2014/main" xmlns="" id="{7BCE9CE2-CFEA-42A4-8595-A8337081C52D}"/>
              </a:ext>
            </a:extLst>
          </p:cNvPr>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8501090" y="6143644"/>
            <a:ext cx="297867" cy="28575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8" name="TextBox 7"/>
          <p:cNvSpPr txBox="1"/>
          <p:nvPr/>
        </p:nvSpPr>
        <p:spPr>
          <a:xfrm>
            <a:off x="0" y="2214554"/>
            <a:ext cx="9001156" cy="999313"/>
          </a:xfrm>
          <a:prstGeom prst="rect">
            <a:avLst/>
          </a:prstGeom>
          <a:noFill/>
        </p:spPr>
        <p:txBody>
          <a:bodyPr wrap="square" rtlCol="0">
            <a:spAutoFit/>
          </a:bodyPr>
          <a:lstStyle/>
          <a:p>
            <a:pPr>
              <a:lnSpc>
                <a:spcPct val="130000"/>
              </a:lnSpc>
            </a:pPr>
            <a:r>
              <a:rPr lang="zh-CN" altLang="en-US" sz="2400" b="1" smtClean="0"/>
              <a:t>由</a:t>
            </a:r>
            <a:r>
              <a:rPr lang="en-US" altLang="zh-CN" sz="2400" b="1" smtClean="0"/>
              <a:t>i</a:t>
            </a:r>
            <a:r>
              <a:rPr lang="zh-CN" altLang="en-US" sz="2400" b="1" smtClean="0"/>
              <a:t>、</a:t>
            </a:r>
            <a:r>
              <a:rPr lang="en-US" altLang="zh-CN" sz="2400" b="1" smtClean="0"/>
              <a:t>j</a:t>
            </a:r>
            <a:r>
              <a:rPr lang="zh-CN" altLang="en-US" sz="2400" b="1" smtClean="0"/>
              <a:t>两点构成的基线向量的三维坐标差观测值是相关观测，其协方差阵直接由软件算出：</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Rectangle 3"/>
          <p:cNvSpPr>
            <a:spLocks noGrp="1" noChangeArrowheads="1"/>
          </p:cNvSpPr>
          <p:nvPr>
            <p:ph type="body" idx="1"/>
          </p:nvPr>
        </p:nvSpPr>
        <p:spPr>
          <a:xfrm>
            <a:off x="0" y="642918"/>
            <a:ext cx="9144000" cy="6215082"/>
          </a:xfrm>
        </p:spPr>
        <p:txBody>
          <a:bodyPr/>
          <a:lstStyle/>
          <a:p>
            <a:pPr eaLnBrk="1" hangingPunct="1">
              <a:buNone/>
            </a:pPr>
            <a:r>
              <a:rPr lang="zh-CN" altLang="en-US" sz="2800" b="1" smtClean="0">
                <a:solidFill>
                  <a:srgbClr val="0070C0"/>
                </a:solidFill>
                <a:latin typeface="微软雅黑" pitchFamily="34" charset="-122"/>
                <a:ea typeface="微软雅黑" pitchFamily="34" charset="-122"/>
              </a:rPr>
              <a:t> </a:t>
            </a:r>
            <a:r>
              <a:rPr lang="en-US" altLang="zh-CN" sz="2400" b="1" smtClean="0">
                <a:solidFill>
                  <a:schemeClr val="tx1"/>
                </a:solidFill>
                <a:latin typeface="微软雅黑" pitchFamily="34" charset="-122"/>
                <a:ea typeface="微软雅黑" pitchFamily="34" charset="-122"/>
              </a:rPr>
              <a:t>1</a:t>
            </a:r>
            <a:r>
              <a:rPr lang="zh-CN" altLang="en-US" sz="2400" b="1" dirty="0" smtClean="0">
                <a:solidFill>
                  <a:schemeClr val="tx1"/>
                </a:solidFill>
                <a:latin typeface="微软雅黑" pitchFamily="34" charset="-122"/>
                <a:ea typeface="微软雅黑" pitchFamily="34" charset="-122"/>
              </a:rPr>
              <a:t>、坐标转换参数</a:t>
            </a:r>
          </a:p>
          <a:p>
            <a:pPr marL="0" indent="0" eaLnBrk="1" hangingPunct="1">
              <a:lnSpc>
                <a:spcPct val="150000"/>
              </a:lnSpc>
              <a:buNone/>
            </a:pPr>
            <a:r>
              <a:rPr lang="zh-CN" altLang="en-US" sz="2800" b="1" smtClean="0">
                <a:solidFill>
                  <a:schemeClr val="tx1">
                    <a:lumMod val="85000"/>
                    <a:lumOff val="15000"/>
                  </a:schemeClr>
                </a:solidFill>
                <a:latin typeface="宋体-方正超大字符集" pitchFamily="65" charset="-122"/>
                <a:ea typeface="宋体-方正超大字符集" pitchFamily="65" charset="-122"/>
              </a:rPr>
              <a:t>     </a:t>
            </a:r>
            <a:r>
              <a:rPr lang="zh-CN" altLang="en-US" sz="2800" smtClean="0">
                <a:solidFill>
                  <a:schemeClr val="tx1"/>
                </a:solidFill>
                <a:latin typeface="+mn-ea"/>
              </a:rPr>
              <a:t>设两</a:t>
            </a:r>
            <a:r>
              <a:rPr lang="zh-CN" altLang="en-US" sz="2800" dirty="0" smtClean="0">
                <a:solidFill>
                  <a:schemeClr val="tx1"/>
                </a:solidFill>
                <a:latin typeface="+mn-ea"/>
              </a:rPr>
              <a:t>个坐标系中的</a:t>
            </a:r>
            <a:r>
              <a:rPr lang="zh-CN" altLang="en-US" sz="2800" smtClean="0">
                <a:solidFill>
                  <a:schemeClr val="tx1"/>
                </a:solidFill>
                <a:latin typeface="+mn-ea"/>
              </a:rPr>
              <a:t>公共点（同名点）数多于</a:t>
            </a:r>
            <a:r>
              <a:rPr lang="zh-CN" altLang="en-US" sz="2800" dirty="0" smtClean="0">
                <a:solidFill>
                  <a:schemeClr val="tx1"/>
                </a:solidFill>
                <a:latin typeface="+mn-ea"/>
              </a:rPr>
              <a:t>两个</a:t>
            </a:r>
            <a:r>
              <a:rPr lang="zh-CN" altLang="en-US" sz="2800" smtClean="0">
                <a:solidFill>
                  <a:schemeClr val="tx1"/>
                </a:solidFill>
                <a:latin typeface="+mn-ea"/>
              </a:rPr>
              <a:t>，即有（</a:t>
            </a:r>
            <a:r>
              <a:rPr lang="en-US" altLang="zh-CN" sz="2800" dirty="0" err="1" smtClean="0">
                <a:solidFill>
                  <a:schemeClr val="tx1"/>
                </a:solidFill>
                <a:latin typeface="+mn-ea"/>
              </a:rPr>
              <a:t>X</a:t>
            </a:r>
            <a:r>
              <a:rPr lang="en-US" altLang="zh-CN" sz="2800" baseline="-25000" dirty="0" err="1" smtClean="0">
                <a:solidFill>
                  <a:schemeClr val="tx1"/>
                </a:solidFill>
                <a:latin typeface="+mn-ea"/>
              </a:rPr>
              <a:t>i</a:t>
            </a:r>
            <a:r>
              <a:rPr lang="en-US" altLang="zh-CN" sz="2800" dirty="0" err="1" smtClean="0">
                <a:solidFill>
                  <a:schemeClr val="tx1"/>
                </a:solidFill>
                <a:latin typeface="+mn-ea"/>
              </a:rPr>
              <a:t>,Y</a:t>
            </a:r>
            <a:r>
              <a:rPr lang="en-US" altLang="zh-CN" sz="2800" baseline="-25000" dirty="0" err="1" smtClean="0">
                <a:solidFill>
                  <a:schemeClr val="tx1"/>
                </a:solidFill>
                <a:latin typeface="+mn-ea"/>
              </a:rPr>
              <a:t>i</a:t>
            </a:r>
            <a:r>
              <a:rPr lang="zh-CN" altLang="en-US" sz="2800" dirty="0" smtClean="0">
                <a:solidFill>
                  <a:schemeClr val="tx1"/>
                </a:solidFill>
                <a:latin typeface="+mn-ea"/>
              </a:rPr>
              <a:t>）和</a:t>
            </a:r>
            <a:r>
              <a:rPr lang="zh-CN" altLang="zh-CN" sz="2800" dirty="0" smtClean="0">
                <a:solidFill>
                  <a:schemeClr val="tx1"/>
                </a:solidFill>
                <a:latin typeface="+mn-ea"/>
              </a:rPr>
              <a:t>（</a:t>
            </a:r>
            <a:r>
              <a:rPr lang="en-US" altLang="zh-CN" sz="2800" dirty="0" err="1" smtClean="0">
                <a:solidFill>
                  <a:schemeClr val="tx1"/>
                </a:solidFill>
                <a:latin typeface="+mn-ea"/>
              </a:rPr>
              <a:t>A</a:t>
            </a:r>
            <a:r>
              <a:rPr lang="en-US" altLang="zh-CN" sz="2800" baseline="-25000" dirty="0" err="1" smtClean="0">
                <a:solidFill>
                  <a:schemeClr val="tx1"/>
                </a:solidFill>
                <a:latin typeface="+mn-ea"/>
              </a:rPr>
              <a:t>i</a:t>
            </a:r>
            <a:r>
              <a:rPr lang="en-US" altLang="zh-CN" sz="2800" dirty="0" err="1" smtClean="0">
                <a:solidFill>
                  <a:schemeClr val="tx1"/>
                </a:solidFill>
                <a:latin typeface="+mn-ea"/>
              </a:rPr>
              <a:t>,B</a:t>
            </a:r>
            <a:r>
              <a:rPr lang="en-US" altLang="zh-CN" sz="2800" baseline="-25000" dirty="0" err="1" smtClean="0">
                <a:solidFill>
                  <a:schemeClr val="tx1"/>
                </a:solidFill>
                <a:latin typeface="+mn-ea"/>
              </a:rPr>
              <a:t>i</a:t>
            </a:r>
            <a:r>
              <a:rPr lang="zh-CN" altLang="en-US" sz="2800" dirty="0" smtClean="0">
                <a:solidFill>
                  <a:schemeClr val="tx1"/>
                </a:solidFill>
                <a:latin typeface="+mn-ea"/>
              </a:rPr>
              <a:t>）</a:t>
            </a:r>
            <a:r>
              <a:rPr lang="en-US" altLang="zh-CN" sz="2800" dirty="0" smtClean="0">
                <a:solidFill>
                  <a:schemeClr val="tx1"/>
                </a:solidFill>
                <a:latin typeface="+mn-ea"/>
              </a:rPr>
              <a:t>(</a:t>
            </a:r>
            <a:r>
              <a:rPr lang="en-US" altLang="zh-CN" sz="2800" dirty="0" err="1" smtClean="0">
                <a:solidFill>
                  <a:schemeClr val="tx1"/>
                </a:solidFill>
                <a:latin typeface="+mn-ea"/>
              </a:rPr>
              <a:t>i</a:t>
            </a:r>
            <a:r>
              <a:rPr lang="en-US" altLang="zh-CN" sz="2800" dirty="0" smtClean="0">
                <a:solidFill>
                  <a:schemeClr val="tx1"/>
                </a:solidFill>
                <a:latin typeface="+mn-ea"/>
              </a:rPr>
              <a:t>&gt;2)</a:t>
            </a:r>
            <a:r>
              <a:rPr lang="zh-CN" altLang="en-US" sz="2800" dirty="0" smtClean="0">
                <a:solidFill>
                  <a:schemeClr val="tx1"/>
                </a:solidFill>
                <a:latin typeface="+mn-ea"/>
              </a:rPr>
              <a:t>， </a:t>
            </a:r>
            <a:r>
              <a:rPr lang="zh-CN" altLang="zh-CN" sz="2800" smtClean="0">
                <a:solidFill>
                  <a:schemeClr val="tx1"/>
                </a:solidFill>
                <a:latin typeface="+mn-ea"/>
              </a:rPr>
              <a:t>可利用</a:t>
            </a:r>
            <a:r>
              <a:rPr lang="zh-CN" altLang="en-US" sz="2800" smtClean="0">
                <a:solidFill>
                  <a:schemeClr val="tx1"/>
                </a:solidFill>
                <a:latin typeface="+mn-ea"/>
              </a:rPr>
              <a:t>最小二乘原则</a:t>
            </a:r>
            <a:r>
              <a:rPr lang="zh-CN" altLang="en-US" sz="2800" dirty="0" smtClean="0">
                <a:solidFill>
                  <a:schemeClr val="tx1"/>
                </a:solidFill>
                <a:latin typeface="+mn-ea"/>
              </a:rPr>
              <a:t>求得两</a:t>
            </a:r>
            <a:r>
              <a:rPr lang="zh-CN" altLang="en-US" sz="2800" smtClean="0">
                <a:solidFill>
                  <a:schemeClr val="tx1"/>
                </a:solidFill>
                <a:latin typeface="+mn-ea"/>
              </a:rPr>
              <a:t>个坐标系之间</a:t>
            </a:r>
            <a:r>
              <a:rPr lang="zh-CN" altLang="en-US" sz="2800" dirty="0" smtClean="0">
                <a:solidFill>
                  <a:schemeClr val="tx1"/>
                </a:solidFill>
                <a:latin typeface="+mn-ea"/>
              </a:rPr>
              <a:t>的最佳坐标转换参数。</a:t>
            </a:r>
          </a:p>
          <a:p>
            <a:pPr eaLnBrk="1" hangingPunct="1">
              <a:buNone/>
            </a:pPr>
            <a:r>
              <a:rPr lang="zh-CN" altLang="en-US" sz="2400" b="1" smtClean="0">
                <a:solidFill>
                  <a:srgbClr val="00B050"/>
                </a:solidFill>
                <a:latin typeface="微软雅黑" pitchFamily="34" charset="-122"/>
                <a:ea typeface="微软雅黑" pitchFamily="34" charset="-122"/>
              </a:rPr>
              <a:t>坐标转换公式</a:t>
            </a:r>
            <a:r>
              <a:rPr lang="zh-CN" altLang="en-US" sz="2400" b="1" dirty="0" smtClean="0">
                <a:solidFill>
                  <a:srgbClr val="00B050"/>
                </a:solidFill>
                <a:latin typeface="微软雅黑" pitchFamily="34" charset="-122"/>
                <a:ea typeface="微软雅黑" pitchFamily="34" charset="-122"/>
              </a:rPr>
              <a:t>：</a:t>
            </a:r>
          </a:p>
        </p:txBody>
      </p:sp>
      <p:graphicFrame>
        <p:nvGraphicFramePr>
          <p:cNvPr id="40962" name="Object 4"/>
          <p:cNvGraphicFramePr>
            <a:graphicFrameLocks noChangeAspect="1"/>
          </p:cNvGraphicFramePr>
          <p:nvPr/>
        </p:nvGraphicFramePr>
        <p:xfrm>
          <a:off x="1357291" y="3969727"/>
          <a:ext cx="6000792" cy="2492748"/>
        </p:xfrm>
        <a:graphic>
          <a:graphicData uri="http://schemas.openxmlformats.org/presentationml/2006/ole">
            <p:oleObj spid="_x0000_s101378" name="公式" r:id="rId3" imgW="2323800" imgH="965160" progId="Equation.3">
              <p:embed/>
            </p:oleObj>
          </a:graphicData>
        </a:graphic>
      </p:graphicFrame>
      <p:sp>
        <p:nvSpPr>
          <p:cNvPr id="4" name="灯片编号占位符 3"/>
          <p:cNvSpPr>
            <a:spLocks noGrp="1"/>
          </p:cNvSpPr>
          <p:nvPr>
            <p:ph type="sldNum" sz="quarter" idx="12"/>
          </p:nvPr>
        </p:nvSpPr>
        <p:spPr/>
        <p:txBody>
          <a:bodyPr/>
          <a:lstStyle/>
          <a:p>
            <a:pPr>
              <a:defRPr/>
            </a:pPr>
            <a:fld id="{7E4690C5-E9ED-4F00-BB42-B2796919A211}" type="slidenum">
              <a:rPr lang="zh-CN" altLang="en-US" smtClean="0"/>
              <a:pPr>
                <a:defRPr/>
              </a:pPr>
              <a:t>46</a:t>
            </a:fld>
            <a:endParaRPr lang="zh-CN" altLang="en-US"/>
          </a:p>
        </p:txBody>
      </p:sp>
      <p:pic>
        <p:nvPicPr>
          <p:cNvPr id="5" name="Picture 4">
            <a:extLst>
              <a:ext uri="{FF2B5EF4-FFF2-40B4-BE49-F238E27FC236}">
                <a16:creationId xmlns:a16="http://schemas.microsoft.com/office/drawing/2014/main" xmlns="" id="{7BCE9CE2-CFEA-42A4-8595-A8337081C52D}"/>
              </a:ext>
            </a:extLst>
          </p:cNvPr>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8501090" y="6143644"/>
            <a:ext cx="297867" cy="28575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6" name="TextBox 5"/>
          <p:cNvSpPr txBox="1"/>
          <p:nvPr/>
        </p:nvSpPr>
        <p:spPr>
          <a:xfrm>
            <a:off x="0" y="0"/>
            <a:ext cx="6715140" cy="732508"/>
          </a:xfrm>
          <a:prstGeom prst="rect">
            <a:avLst/>
          </a:prstGeom>
          <a:noFill/>
        </p:spPr>
        <p:txBody>
          <a:bodyPr wrap="square" rtlCol="0">
            <a:spAutoFit/>
          </a:bodyPr>
          <a:lstStyle/>
          <a:p>
            <a:pPr>
              <a:lnSpc>
                <a:spcPct val="130000"/>
              </a:lnSpc>
            </a:pPr>
            <a:r>
              <a:rPr lang="zh-CN" altLang="en-US" sz="3200" b="1" smtClean="0">
                <a:solidFill>
                  <a:schemeClr val="accent4">
                    <a:lumMod val="75000"/>
                  </a:schemeClr>
                </a:solidFill>
                <a:latin typeface="华文新魏" pitchFamily="2" charset="-122"/>
                <a:ea typeface="华文新魏" pitchFamily="2" charset="-122"/>
              </a:rPr>
              <a:t>三、间接平差法求坐标转换参数</a:t>
            </a:r>
            <a:endParaRPr lang="zh-CN" altLang="en-US" sz="3200" dirty="0">
              <a:solidFill>
                <a:schemeClr val="accent4">
                  <a:lumMod val="75000"/>
                </a:schemeClr>
              </a:solidFill>
              <a:latin typeface="华文新魏" pitchFamily="2" charset="-122"/>
              <a:ea typeface="华文新魏" pitchFamily="2" charset="-122"/>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3"/>
          <p:cNvSpPr>
            <a:spLocks noGrp="1" noChangeArrowheads="1"/>
          </p:cNvSpPr>
          <p:nvPr>
            <p:ph type="body" idx="1"/>
          </p:nvPr>
        </p:nvSpPr>
        <p:spPr>
          <a:xfrm>
            <a:off x="214282" y="0"/>
            <a:ext cx="8929718" cy="3429000"/>
          </a:xfrm>
        </p:spPr>
        <p:txBody>
          <a:bodyPr/>
          <a:lstStyle/>
          <a:p>
            <a:pPr eaLnBrk="1" hangingPunct="1">
              <a:buNone/>
            </a:pPr>
            <a:r>
              <a:rPr lang="zh-CN" altLang="en-US" sz="2400" b="1" dirty="0" smtClean="0">
                <a:solidFill>
                  <a:srgbClr val="FF0000"/>
                </a:solidFill>
                <a:latin typeface="微软雅黑" pitchFamily="34" charset="-122"/>
                <a:ea typeface="微软雅黑" pitchFamily="34" charset="-122"/>
              </a:rPr>
              <a:t>坐标转换</a:t>
            </a:r>
            <a:r>
              <a:rPr lang="zh-CN" altLang="en-US" sz="2400" b="1" smtClean="0">
                <a:solidFill>
                  <a:srgbClr val="FF0000"/>
                </a:solidFill>
                <a:latin typeface="微软雅黑" pitchFamily="34" charset="-122"/>
                <a:ea typeface="微软雅黑" pitchFamily="34" charset="-122"/>
              </a:rPr>
              <a:t>参数定义为：</a:t>
            </a:r>
            <a:endParaRPr lang="zh-CN" altLang="en-US" sz="2400" b="1" dirty="0" smtClean="0">
              <a:solidFill>
                <a:srgbClr val="FF0000"/>
              </a:solidFill>
              <a:latin typeface="微软雅黑" pitchFamily="34" charset="-122"/>
              <a:ea typeface="微软雅黑" pitchFamily="34" charset="-122"/>
            </a:endParaRPr>
          </a:p>
          <a:p>
            <a:pPr eaLnBrk="1" hangingPunct="1">
              <a:lnSpc>
                <a:spcPct val="150000"/>
              </a:lnSpc>
              <a:buNone/>
            </a:pPr>
            <a:r>
              <a:rPr lang="en-US" altLang="zh-CN" sz="2800" dirty="0" smtClean="0">
                <a:solidFill>
                  <a:srgbClr val="2072A4"/>
                </a:solidFill>
                <a:latin typeface="微软雅黑" pitchFamily="34" charset="-122"/>
                <a:ea typeface="微软雅黑" pitchFamily="34" charset="-122"/>
              </a:rPr>
              <a:t>X</a:t>
            </a:r>
            <a:r>
              <a:rPr lang="en-US" altLang="zh-CN" sz="2800" baseline="-25000" dirty="0" smtClean="0">
                <a:solidFill>
                  <a:srgbClr val="2072A4"/>
                </a:solidFill>
                <a:latin typeface="微软雅黑" pitchFamily="34" charset="-122"/>
                <a:ea typeface="微软雅黑" pitchFamily="34" charset="-122"/>
              </a:rPr>
              <a:t>0</a:t>
            </a:r>
            <a:r>
              <a:rPr lang="zh-CN" altLang="en-US" sz="2800" dirty="0" smtClean="0">
                <a:solidFill>
                  <a:schemeClr val="tx1"/>
                </a:solidFill>
                <a:latin typeface="微软雅黑" pitchFamily="34" charset="-122"/>
                <a:ea typeface="微软雅黑" pitchFamily="34" charset="-122"/>
              </a:rPr>
              <a:t>、</a:t>
            </a:r>
            <a:r>
              <a:rPr lang="en-US" altLang="zh-CN" sz="2800" smtClean="0">
                <a:solidFill>
                  <a:srgbClr val="2072A4"/>
                </a:solidFill>
                <a:latin typeface="微软雅黑" pitchFamily="34" charset="-122"/>
                <a:ea typeface="微软雅黑" pitchFamily="34" charset="-122"/>
              </a:rPr>
              <a:t>Y</a:t>
            </a:r>
            <a:r>
              <a:rPr lang="en-US" altLang="zh-CN" sz="2800" baseline="-25000" smtClean="0">
                <a:solidFill>
                  <a:srgbClr val="2072A4"/>
                </a:solidFill>
                <a:latin typeface="微软雅黑" pitchFamily="34" charset="-122"/>
                <a:ea typeface="微软雅黑" pitchFamily="34" charset="-122"/>
              </a:rPr>
              <a:t>0</a:t>
            </a:r>
            <a:r>
              <a:rPr lang="zh-CN" altLang="en-US" sz="2800" smtClean="0">
                <a:solidFill>
                  <a:schemeClr val="tx1"/>
                </a:solidFill>
                <a:latin typeface="微软雅黑" pitchFamily="34" charset="-122"/>
                <a:ea typeface="微软雅黑" pitchFamily="34" charset="-122"/>
              </a:rPr>
              <a:t>：新</a:t>
            </a:r>
            <a:r>
              <a:rPr lang="zh-CN" altLang="zh-CN" sz="2800" smtClean="0">
                <a:solidFill>
                  <a:schemeClr val="tx1"/>
                </a:solidFill>
                <a:latin typeface="微软雅黑" pitchFamily="34" charset="-122"/>
                <a:ea typeface="微软雅黑" pitchFamily="34" charset="-122"/>
              </a:rPr>
              <a:t>坐标系</a:t>
            </a:r>
            <a:r>
              <a:rPr lang="zh-CN" altLang="zh-CN" sz="2800" dirty="0" smtClean="0">
                <a:solidFill>
                  <a:schemeClr val="tx1"/>
                </a:solidFill>
                <a:latin typeface="微软雅黑" pitchFamily="34" charset="-122"/>
                <a:ea typeface="微软雅黑" pitchFamily="34" charset="-122"/>
              </a:rPr>
              <a:t>的</a:t>
            </a:r>
            <a:r>
              <a:rPr lang="zh-CN" altLang="zh-CN" sz="2800" smtClean="0">
                <a:solidFill>
                  <a:schemeClr val="tx1"/>
                </a:solidFill>
                <a:latin typeface="微软雅黑" pitchFamily="34" charset="-122"/>
                <a:ea typeface="微软雅黑" pitchFamily="34" charset="-122"/>
              </a:rPr>
              <a:t>原点在</a:t>
            </a:r>
            <a:r>
              <a:rPr lang="zh-CN" altLang="en-US" sz="2800" smtClean="0">
                <a:solidFill>
                  <a:schemeClr val="tx1"/>
                </a:solidFill>
                <a:latin typeface="微软雅黑" pitchFamily="34" charset="-122"/>
                <a:ea typeface="微软雅黑" pitchFamily="34" charset="-122"/>
              </a:rPr>
              <a:t>原</a:t>
            </a:r>
            <a:r>
              <a:rPr lang="zh-CN" altLang="zh-CN" sz="2800" smtClean="0">
                <a:solidFill>
                  <a:schemeClr val="tx1"/>
                </a:solidFill>
                <a:latin typeface="微软雅黑" pitchFamily="34" charset="-122"/>
                <a:ea typeface="微软雅黑" pitchFamily="34" charset="-122"/>
              </a:rPr>
              <a:t>坐标系</a:t>
            </a:r>
            <a:r>
              <a:rPr lang="zh-CN" altLang="zh-CN" sz="2800" dirty="0" smtClean="0">
                <a:solidFill>
                  <a:schemeClr val="tx1"/>
                </a:solidFill>
                <a:latin typeface="微软雅黑" pitchFamily="34" charset="-122"/>
                <a:ea typeface="微软雅黑" pitchFamily="34" charset="-122"/>
              </a:rPr>
              <a:t>中的坐标</a:t>
            </a:r>
            <a:r>
              <a:rPr lang="zh-CN" altLang="en-US" sz="2800" dirty="0" smtClean="0">
                <a:solidFill>
                  <a:schemeClr val="tx1"/>
                </a:solidFill>
                <a:latin typeface="微软雅黑" pitchFamily="34" charset="-122"/>
                <a:ea typeface="微软雅黑" pitchFamily="34" charset="-122"/>
              </a:rPr>
              <a:t>；</a:t>
            </a:r>
            <a:endParaRPr lang="zh-CN" altLang="zh-CN" sz="2800" dirty="0" smtClean="0">
              <a:solidFill>
                <a:schemeClr val="tx1"/>
              </a:solidFill>
              <a:latin typeface="微软雅黑" pitchFamily="34" charset="-122"/>
              <a:ea typeface="微软雅黑" pitchFamily="34" charset="-122"/>
            </a:endParaRPr>
          </a:p>
          <a:p>
            <a:pPr marL="0" indent="0" eaLnBrk="1" hangingPunct="1">
              <a:buNone/>
            </a:pPr>
            <a:r>
              <a:rPr lang="el-GR" altLang="zh-CN" sz="2800" smtClean="0">
                <a:solidFill>
                  <a:srgbClr val="2072A4"/>
                </a:solidFill>
                <a:latin typeface="微软雅黑" pitchFamily="34" charset="-122"/>
                <a:ea typeface="微软雅黑" pitchFamily="34" charset="-122"/>
              </a:rPr>
              <a:t>μ</a:t>
            </a:r>
            <a:r>
              <a:rPr lang="el-GR" altLang="zh-CN" sz="2800" smtClean="0">
                <a:latin typeface="微软雅黑" pitchFamily="34" charset="-122"/>
                <a:ea typeface="微软雅黑" pitchFamily="34" charset="-122"/>
              </a:rPr>
              <a:t> </a:t>
            </a:r>
            <a:r>
              <a:rPr lang="zh-CN" altLang="en-US" sz="2800" smtClean="0">
                <a:solidFill>
                  <a:schemeClr val="tx1"/>
                </a:solidFill>
                <a:latin typeface="微软雅黑" pitchFamily="34" charset="-122"/>
                <a:ea typeface="微软雅黑" pitchFamily="34" charset="-122"/>
              </a:rPr>
              <a:t>：新</a:t>
            </a:r>
            <a:r>
              <a:rPr lang="zh-CN" altLang="zh-CN" sz="2800" smtClean="0">
                <a:solidFill>
                  <a:schemeClr val="tx1"/>
                </a:solidFill>
                <a:latin typeface="微软雅黑" pitchFamily="34" charset="-122"/>
                <a:ea typeface="微软雅黑" pitchFamily="34" charset="-122"/>
              </a:rPr>
              <a:t>坐标系</a:t>
            </a:r>
            <a:r>
              <a:rPr lang="zh-CN" altLang="zh-CN" sz="2800" dirty="0" smtClean="0">
                <a:solidFill>
                  <a:schemeClr val="tx1"/>
                </a:solidFill>
                <a:latin typeface="微软雅黑" pitchFamily="34" charset="-122"/>
                <a:ea typeface="微软雅黑" pitchFamily="34" charset="-122"/>
              </a:rPr>
              <a:t>的单位</a:t>
            </a:r>
            <a:r>
              <a:rPr lang="zh-CN" altLang="zh-CN" sz="2800" smtClean="0">
                <a:solidFill>
                  <a:schemeClr val="tx1"/>
                </a:solidFill>
                <a:latin typeface="微软雅黑" pitchFamily="34" charset="-122"/>
                <a:ea typeface="微软雅黑" pitchFamily="34" charset="-122"/>
              </a:rPr>
              <a:t>长度在</a:t>
            </a:r>
            <a:r>
              <a:rPr lang="zh-CN" altLang="en-US" sz="2800" smtClean="0">
                <a:solidFill>
                  <a:schemeClr val="tx1"/>
                </a:solidFill>
                <a:latin typeface="微软雅黑" pitchFamily="34" charset="-122"/>
                <a:ea typeface="微软雅黑" pitchFamily="34" charset="-122"/>
              </a:rPr>
              <a:t>原</a:t>
            </a:r>
            <a:r>
              <a:rPr lang="zh-CN" altLang="zh-CN" sz="2800" smtClean="0">
                <a:solidFill>
                  <a:schemeClr val="tx1"/>
                </a:solidFill>
                <a:latin typeface="微软雅黑" pitchFamily="34" charset="-122"/>
                <a:ea typeface="微软雅黑" pitchFamily="34" charset="-122"/>
              </a:rPr>
              <a:t>坐标系</a:t>
            </a:r>
            <a:r>
              <a:rPr lang="zh-CN" altLang="zh-CN" sz="2800" dirty="0" smtClean="0">
                <a:solidFill>
                  <a:schemeClr val="tx1"/>
                </a:solidFill>
                <a:latin typeface="微软雅黑" pitchFamily="34" charset="-122"/>
                <a:ea typeface="微软雅黑" pitchFamily="34" charset="-122"/>
              </a:rPr>
              <a:t>中的单位长度</a:t>
            </a:r>
            <a:r>
              <a:rPr lang="zh-CN" altLang="zh-CN" sz="2800" smtClean="0">
                <a:solidFill>
                  <a:schemeClr val="tx1"/>
                </a:solidFill>
                <a:latin typeface="微软雅黑" pitchFamily="34" charset="-122"/>
                <a:ea typeface="微软雅黑" pitchFamily="34" charset="-122"/>
              </a:rPr>
              <a:t>，称</a:t>
            </a:r>
            <a:r>
              <a:rPr lang="zh-CN" altLang="en-US" sz="2800" smtClean="0">
                <a:solidFill>
                  <a:schemeClr val="tx1"/>
                </a:solidFill>
                <a:latin typeface="微软雅黑" pitchFamily="34" charset="-122"/>
                <a:ea typeface="微软雅黑" pitchFamily="34" charset="-122"/>
              </a:rPr>
              <a:t>为尺度比</a:t>
            </a:r>
            <a:r>
              <a:rPr lang="zh-CN" altLang="zh-CN" sz="2800" smtClean="0">
                <a:solidFill>
                  <a:schemeClr val="tx1"/>
                </a:solidFill>
                <a:latin typeface="微软雅黑" pitchFamily="34" charset="-122"/>
                <a:ea typeface="微软雅黑" pitchFamily="34" charset="-122"/>
              </a:rPr>
              <a:t>，</a:t>
            </a:r>
            <a:r>
              <a:rPr lang="zh-CN" altLang="zh-CN" sz="2800" dirty="0" smtClean="0">
                <a:solidFill>
                  <a:schemeClr val="tx1"/>
                </a:solidFill>
                <a:latin typeface="微软雅黑" pitchFamily="34" charset="-122"/>
                <a:ea typeface="微软雅黑" pitchFamily="34" charset="-122"/>
              </a:rPr>
              <a:t>近似于1</a:t>
            </a:r>
            <a:r>
              <a:rPr lang="zh-CN" altLang="en-US" sz="2800" dirty="0" smtClean="0">
                <a:solidFill>
                  <a:schemeClr val="tx1"/>
                </a:solidFill>
                <a:latin typeface="微软雅黑" pitchFamily="34" charset="-122"/>
                <a:ea typeface="微软雅黑" pitchFamily="34" charset="-122"/>
              </a:rPr>
              <a:t>；</a:t>
            </a:r>
            <a:endParaRPr lang="zh-CN" altLang="zh-CN" sz="2800" dirty="0" smtClean="0">
              <a:solidFill>
                <a:schemeClr val="tx1"/>
              </a:solidFill>
              <a:latin typeface="微软雅黑" pitchFamily="34" charset="-122"/>
              <a:ea typeface="微软雅黑" pitchFamily="34" charset="-122"/>
            </a:endParaRPr>
          </a:p>
          <a:p>
            <a:pPr eaLnBrk="1" hangingPunct="1">
              <a:lnSpc>
                <a:spcPct val="150000"/>
              </a:lnSpc>
              <a:buNone/>
            </a:pPr>
            <a:r>
              <a:rPr lang="zh-CN" altLang="zh-CN" sz="2800" b="1" smtClean="0">
                <a:solidFill>
                  <a:srgbClr val="2072A4"/>
                </a:solidFill>
                <a:latin typeface="微软雅黑" pitchFamily="34" charset="-122"/>
                <a:ea typeface="微软雅黑" pitchFamily="34" charset="-122"/>
                <a:sym typeface="Symbol" pitchFamily="18" charset="2"/>
              </a:rPr>
              <a:t></a:t>
            </a:r>
            <a:r>
              <a:rPr lang="zh-CN" altLang="zh-CN" sz="2800" smtClean="0">
                <a:solidFill>
                  <a:schemeClr val="tx1"/>
                </a:solidFill>
                <a:latin typeface="微软雅黑" pitchFamily="34" charset="-122"/>
                <a:ea typeface="微软雅黑" pitchFamily="34" charset="-122"/>
                <a:sym typeface="Symbol" pitchFamily="18" charset="2"/>
              </a:rPr>
              <a:t>：</a:t>
            </a:r>
            <a:r>
              <a:rPr lang="zh-CN" altLang="en-US" sz="2800" smtClean="0">
                <a:solidFill>
                  <a:schemeClr val="tx1"/>
                </a:solidFill>
                <a:latin typeface="微软雅黑" pitchFamily="34" charset="-122"/>
                <a:ea typeface="微软雅黑" pitchFamily="34" charset="-122"/>
                <a:sym typeface="Symbol" pitchFamily="18" charset="2"/>
              </a:rPr>
              <a:t>新</a:t>
            </a:r>
            <a:r>
              <a:rPr lang="zh-CN" altLang="zh-CN" sz="2800" smtClean="0">
                <a:solidFill>
                  <a:schemeClr val="tx1"/>
                </a:solidFill>
                <a:latin typeface="微软雅黑" pitchFamily="34" charset="-122"/>
                <a:ea typeface="微软雅黑" pitchFamily="34" charset="-122"/>
              </a:rPr>
              <a:t>坐标系</a:t>
            </a:r>
            <a:r>
              <a:rPr lang="zh-CN" altLang="zh-CN" sz="2800" dirty="0" smtClean="0">
                <a:solidFill>
                  <a:schemeClr val="tx1"/>
                </a:solidFill>
                <a:latin typeface="微软雅黑" pitchFamily="34" charset="-122"/>
                <a:ea typeface="微软雅黑" pitchFamily="34" charset="-122"/>
              </a:rPr>
              <a:t>的</a:t>
            </a:r>
            <a:r>
              <a:rPr lang="zh-CN" altLang="zh-CN" sz="2800" smtClean="0">
                <a:solidFill>
                  <a:schemeClr val="tx1"/>
                </a:solidFill>
                <a:latin typeface="微软雅黑" pitchFamily="34" charset="-122"/>
                <a:ea typeface="微软雅黑" pitchFamily="34" charset="-122"/>
              </a:rPr>
              <a:t>主轴在</a:t>
            </a:r>
            <a:r>
              <a:rPr lang="zh-CN" altLang="en-US" sz="2800" smtClean="0">
                <a:solidFill>
                  <a:schemeClr val="tx1"/>
                </a:solidFill>
                <a:latin typeface="微软雅黑" pitchFamily="34" charset="-122"/>
                <a:ea typeface="微软雅黑" pitchFamily="34" charset="-122"/>
              </a:rPr>
              <a:t>原</a:t>
            </a:r>
            <a:r>
              <a:rPr lang="zh-CN" altLang="zh-CN" sz="2800" smtClean="0">
                <a:solidFill>
                  <a:schemeClr val="tx1"/>
                </a:solidFill>
                <a:latin typeface="微软雅黑" pitchFamily="34" charset="-122"/>
                <a:ea typeface="微软雅黑" pitchFamily="34" charset="-122"/>
              </a:rPr>
              <a:t>坐标系</a:t>
            </a:r>
            <a:r>
              <a:rPr lang="zh-CN" altLang="zh-CN" sz="2800" dirty="0" smtClean="0">
                <a:solidFill>
                  <a:schemeClr val="tx1"/>
                </a:solidFill>
                <a:latin typeface="微软雅黑" pitchFamily="34" charset="-122"/>
                <a:ea typeface="微软雅黑" pitchFamily="34" charset="-122"/>
              </a:rPr>
              <a:t>中的方位角</a:t>
            </a:r>
            <a:r>
              <a:rPr lang="zh-CN" altLang="en-US" sz="2800" dirty="0" smtClean="0">
                <a:solidFill>
                  <a:schemeClr val="tx1"/>
                </a:solidFill>
                <a:latin typeface="微软雅黑" pitchFamily="34" charset="-122"/>
                <a:ea typeface="微软雅黑" pitchFamily="34" charset="-122"/>
              </a:rPr>
              <a:t>。</a:t>
            </a:r>
            <a:endParaRPr lang="zh-CN" altLang="zh-CN" sz="2800" dirty="0" smtClean="0">
              <a:solidFill>
                <a:schemeClr val="tx1"/>
              </a:solidFill>
              <a:latin typeface="微软雅黑" pitchFamily="34" charset="-122"/>
              <a:ea typeface="微软雅黑" pitchFamily="34" charset="-122"/>
            </a:endParaRPr>
          </a:p>
          <a:p>
            <a:pPr eaLnBrk="1" hangingPunct="1">
              <a:buNone/>
            </a:pPr>
            <a:endParaRPr lang="zh-CN" altLang="zh-CN" sz="2800" dirty="0" smtClean="0">
              <a:solidFill>
                <a:schemeClr val="tx1">
                  <a:lumMod val="90000"/>
                  <a:lumOff val="10000"/>
                </a:schemeClr>
              </a:solidFill>
              <a:latin typeface="微软雅黑" pitchFamily="34" charset="-122"/>
              <a:ea typeface="微软雅黑" pitchFamily="34" charset="-122"/>
            </a:endParaRPr>
          </a:p>
          <a:p>
            <a:pPr eaLnBrk="1" hangingPunct="1"/>
            <a:endParaRPr lang="en-US" altLang="zh-CN" baseline="-25000" dirty="0" smtClean="0"/>
          </a:p>
        </p:txBody>
      </p:sp>
      <p:graphicFrame>
        <p:nvGraphicFramePr>
          <p:cNvPr id="41986" name="Object 4"/>
          <p:cNvGraphicFramePr>
            <a:graphicFrameLocks noChangeAspect="1"/>
          </p:cNvGraphicFramePr>
          <p:nvPr/>
        </p:nvGraphicFramePr>
        <p:xfrm>
          <a:off x="142844" y="3643314"/>
          <a:ext cx="8703148" cy="2357454"/>
        </p:xfrm>
        <a:graphic>
          <a:graphicData uri="http://schemas.openxmlformats.org/presentationml/2006/ole">
            <p:oleObj spid="_x0000_s102402" name="公式" r:id="rId3" imgW="3466800" imgH="939600" progId="Equation.3">
              <p:embed/>
            </p:oleObj>
          </a:graphicData>
        </a:graphic>
      </p:graphicFrame>
      <p:sp>
        <p:nvSpPr>
          <p:cNvPr id="4" name="灯片编号占位符 3"/>
          <p:cNvSpPr>
            <a:spLocks noGrp="1"/>
          </p:cNvSpPr>
          <p:nvPr>
            <p:ph type="sldNum" sz="quarter" idx="12"/>
          </p:nvPr>
        </p:nvSpPr>
        <p:spPr/>
        <p:txBody>
          <a:bodyPr/>
          <a:lstStyle/>
          <a:p>
            <a:pPr>
              <a:defRPr/>
            </a:pPr>
            <a:fld id="{7E4690C5-E9ED-4F00-BB42-B2796919A211}" type="slidenum">
              <a:rPr lang="zh-CN" altLang="en-US" smtClean="0"/>
              <a:pPr>
                <a:defRPr/>
              </a:pPr>
              <a:t>47</a:t>
            </a:fld>
            <a:endParaRPr lang="zh-CN" altLang="en-US"/>
          </a:p>
        </p:txBody>
      </p:sp>
      <p:pic>
        <p:nvPicPr>
          <p:cNvPr id="5" name="Picture 4">
            <a:extLst>
              <a:ext uri="{FF2B5EF4-FFF2-40B4-BE49-F238E27FC236}">
                <a16:creationId xmlns:a16="http://schemas.microsoft.com/office/drawing/2014/main" xmlns="" id="{7BCE9CE2-CFEA-42A4-8595-A8337081C52D}"/>
              </a:ext>
            </a:extLst>
          </p:cNvPr>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8501090" y="6143644"/>
            <a:ext cx="297867" cy="28575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a:xfrm>
            <a:off x="0" y="1"/>
            <a:ext cx="7929586" cy="642918"/>
          </a:xfrm>
        </p:spPr>
        <p:txBody>
          <a:bodyPr/>
          <a:lstStyle/>
          <a:p>
            <a:pPr algn="l" eaLnBrk="1" hangingPunct="1"/>
            <a:r>
              <a:rPr lang="en-US" altLang="zh-CN" b="1" dirty="0" smtClean="0">
                <a:solidFill>
                  <a:schemeClr val="tx1"/>
                </a:solidFill>
                <a:latin typeface="微软雅黑" pitchFamily="34" charset="-122"/>
                <a:ea typeface="微软雅黑" pitchFamily="34" charset="-122"/>
                <a:cs typeface="+mn-cs"/>
              </a:rPr>
              <a:t>2</a:t>
            </a:r>
            <a:r>
              <a:rPr lang="zh-CN" altLang="en-US" b="1" dirty="0" smtClean="0">
                <a:solidFill>
                  <a:schemeClr val="tx1"/>
                </a:solidFill>
                <a:latin typeface="微软雅黑" pitchFamily="34" charset="-122"/>
                <a:ea typeface="微软雅黑" pitchFamily="34" charset="-122"/>
                <a:cs typeface="+mn-cs"/>
              </a:rPr>
              <a:t>、坐标转换参数在自由设站法中的应用</a:t>
            </a:r>
          </a:p>
        </p:txBody>
      </p:sp>
      <p:sp>
        <p:nvSpPr>
          <p:cNvPr id="62467" name="Rectangle 3"/>
          <p:cNvSpPr>
            <a:spLocks noGrp="1" noChangeArrowheads="1"/>
          </p:cNvSpPr>
          <p:nvPr>
            <p:ph type="body" idx="1"/>
          </p:nvPr>
        </p:nvSpPr>
        <p:spPr>
          <a:xfrm>
            <a:off x="142844" y="914400"/>
            <a:ext cx="8072494" cy="5943600"/>
          </a:xfrm>
        </p:spPr>
        <p:txBody>
          <a:bodyPr/>
          <a:lstStyle/>
          <a:p>
            <a:pPr eaLnBrk="1" hangingPunct="1">
              <a:lnSpc>
                <a:spcPct val="150000"/>
              </a:lnSpc>
              <a:buNone/>
            </a:pPr>
            <a:r>
              <a:rPr lang="zh-CN" altLang="en-US" sz="2400" b="1" dirty="0" smtClean="0">
                <a:solidFill>
                  <a:srgbClr val="7030A0"/>
                </a:solidFill>
                <a:latin typeface="微软雅黑" pitchFamily="34" charset="-122"/>
                <a:ea typeface="微软雅黑" pitchFamily="34" charset="-122"/>
              </a:rPr>
              <a:t>自由设站法：</a:t>
            </a:r>
            <a:r>
              <a:rPr lang="zh-CN" altLang="en-US" sz="2400" dirty="0" smtClean="0">
                <a:solidFill>
                  <a:schemeClr val="tx1"/>
                </a:solidFill>
                <a:latin typeface="微软雅黑" pitchFamily="34" charset="-122"/>
                <a:ea typeface="微软雅黑" pitchFamily="34" charset="-122"/>
              </a:rPr>
              <a:t>如图，在任意点</a:t>
            </a:r>
            <a:r>
              <a:rPr lang="en-US" altLang="zh-CN" sz="2400" dirty="0" smtClean="0">
                <a:solidFill>
                  <a:schemeClr val="tx1"/>
                </a:solidFill>
                <a:latin typeface="微软雅黑" pitchFamily="34" charset="-122"/>
                <a:ea typeface="微软雅黑" pitchFamily="34" charset="-122"/>
              </a:rPr>
              <a:t>P</a:t>
            </a:r>
            <a:r>
              <a:rPr lang="zh-CN" altLang="zh-CN" sz="2400" dirty="0" smtClean="0">
                <a:solidFill>
                  <a:schemeClr val="tx1"/>
                </a:solidFill>
                <a:latin typeface="微软雅黑" pitchFamily="34" charset="-122"/>
                <a:ea typeface="微软雅黑" pitchFamily="34" charset="-122"/>
              </a:rPr>
              <a:t>安置</a:t>
            </a:r>
            <a:endParaRPr lang="en-US" altLang="zh-CN" sz="2400" dirty="0" smtClean="0">
              <a:solidFill>
                <a:schemeClr val="tx1"/>
              </a:solidFill>
              <a:latin typeface="微软雅黑" pitchFamily="34" charset="-122"/>
              <a:ea typeface="微软雅黑" pitchFamily="34" charset="-122"/>
            </a:endParaRPr>
          </a:p>
          <a:p>
            <a:pPr eaLnBrk="1" hangingPunct="1">
              <a:lnSpc>
                <a:spcPct val="150000"/>
              </a:lnSpc>
              <a:buNone/>
            </a:pPr>
            <a:r>
              <a:rPr lang="zh-CN" altLang="en-US" sz="2400" smtClean="0">
                <a:solidFill>
                  <a:schemeClr val="tx1"/>
                </a:solidFill>
                <a:latin typeface="微软雅黑" pitchFamily="34" charset="-122"/>
                <a:ea typeface="微软雅黑" pitchFamily="34" charset="-122"/>
              </a:rPr>
              <a:t>全站</a:t>
            </a:r>
            <a:r>
              <a:rPr lang="zh-CN" altLang="zh-CN" sz="2400" smtClean="0">
                <a:solidFill>
                  <a:schemeClr val="tx1"/>
                </a:solidFill>
                <a:latin typeface="微软雅黑" pitchFamily="34" charset="-122"/>
                <a:ea typeface="微软雅黑" pitchFamily="34" charset="-122"/>
              </a:rPr>
              <a:t>仪，</a:t>
            </a:r>
            <a:r>
              <a:rPr lang="zh-CN" altLang="zh-CN" sz="2400" dirty="0" smtClean="0">
                <a:solidFill>
                  <a:schemeClr val="tx1"/>
                </a:solidFill>
                <a:latin typeface="微软雅黑" pitchFamily="34" charset="-122"/>
                <a:ea typeface="微软雅黑" pitchFamily="34" charset="-122"/>
              </a:rPr>
              <a:t>观测其周围的已知点1、2、</a:t>
            </a:r>
            <a:endParaRPr lang="en-US" altLang="zh-CN" sz="2400" dirty="0" smtClean="0">
              <a:solidFill>
                <a:schemeClr val="tx1"/>
              </a:solidFill>
              <a:latin typeface="微软雅黑" pitchFamily="34" charset="-122"/>
              <a:ea typeface="微软雅黑" pitchFamily="34" charset="-122"/>
            </a:endParaRPr>
          </a:p>
          <a:p>
            <a:pPr eaLnBrk="1" hangingPunct="1">
              <a:lnSpc>
                <a:spcPct val="150000"/>
              </a:lnSpc>
              <a:buNone/>
            </a:pPr>
            <a:r>
              <a:rPr lang="en-US" altLang="zh-CN" sz="2400" dirty="0" smtClean="0">
                <a:solidFill>
                  <a:schemeClr val="tx1"/>
                </a:solidFill>
                <a:latin typeface="微软雅黑" pitchFamily="34" charset="-122"/>
                <a:ea typeface="微软雅黑" pitchFamily="34" charset="-122"/>
              </a:rPr>
              <a:t>---n</a:t>
            </a:r>
            <a:r>
              <a:rPr lang="zh-CN" altLang="en-US" sz="2400" dirty="0" smtClean="0">
                <a:solidFill>
                  <a:schemeClr val="tx1"/>
                </a:solidFill>
                <a:latin typeface="微软雅黑" pitchFamily="34" charset="-122"/>
                <a:ea typeface="微软雅黑" pitchFamily="34" charset="-122"/>
              </a:rPr>
              <a:t>，（</a:t>
            </a:r>
            <a:r>
              <a:rPr lang="en-US" altLang="zh-CN" sz="2400" smtClean="0">
                <a:solidFill>
                  <a:schemeClr val="tx1"/>
                </a:solidFill>
                <a:latin typeface="微软雅黑" pitchFamily="34" charset="-122"/>
                <a:ea typeface="微软雅黑" pitchFamily="34" charset="-122"/>
              </a:rPr>
              <a:t>n&gt;2</a:t>
            </a:r>
            <a:r>
              <a:rPr lang="zh-CN" altLang="en-US" sz="2400" smtClean="0">
                <a:solidFill>
                  <a:schemeClr val="tx1"/>
                </a:solidFill>
                <a:latin typeface="微软雅黑" pitchFamily="34" charset="-122"/>
                <a:ea typeface="微软雅黑" pitchFamily="34" charset="-122"/>
              </a:rPr>
              <a:t>），通过</a:t>
            </a:r>
            <a:r>
              <a:rPr lang="zh-CN" altLang="zh-CN" sz="2400" smtClean="0">
                <a:solidFill>
                  <a:schemeClr val="tx1"/>
                </a:solidFill>
                <a:latin typeface="微软雅黑" pitchFamily="34" charset="-122"/>
                <a:ea typeface="微软雅黑" pitchFamily="34" charset="-122"/>
              </a:rPr>
              <a:t>计算</a:t>
            </a:r>
            <a:r>
              <a:rPr lang="zh-CN" altLang="en-US" sz="2400" smtClean="0">
                <a:solidFill>
                  <a:schemeClr val="tx1"/>
                </a:solidFill>
                <a:latin typeface="微软雅黑" pitchFamily="34" charset="-122"/>
                <a:ea typeface="微软雅黑" pitchFamily="34" charset="-122"/>
              </a:rPr>
              <a:t>，可得</a:t>
            </a:r>
            <a:r>
              <a:rPr lang="en-US" altLang="zh-CN" sz="2400" smtClean="0">
                <a:solidFill>
                  <a:schemeClr val="tx1"/>
                </a:solidFill>
                <a:latin typeface="微软雅黑" pitchFamily="34" charset="-122"/>
                <a:ea typeface="微软雅黑" pitchFamily="34" charset="-122"/>
              </a:rPr>
              <a:t>P</a:t>
            </a:r>
          </a:p>
          <a:p>
            <a:pPr eaLnBrk="1" hangingPunct="1">
              <a:lnSpc>
                <a:spcPct val="150000"/>
              </a:lnSpc>
              <a:buNone/>
            </a:pPr>
            <a:r>
              <a:rPr lang="zh-CN" altLang="en-US" sz="2400" smtClean="0">
                <a:solidFill>
                  <a:schemeClr val="tx1"/>
                </a:solidFill>
                <a:latin typeface="微软雅黑" pitchFamily="34" charset="-122"/>
                <a:ea typeface="微软雅黑" pitchFamily="34" charset="-122"/>
              </a:rPr>
              <a:t>点</a:t>
            </a:r>
            <a:r>
              <a:rPr lang="zh-CN" altLang="zh-CN" sz="2400" smtClean="0">
                <a:solidFill>
                  <a:schemeClr val="tx1"/>
                </a:solidFill>
                <a:latin typeface="微软雅黑" pitchFamily="34" charset="-122"/>
                <a:ea typeface="微软雅黑" pitchFamily="34" charset="-122"/>
              </a:rPr>
              <a:t>坐标的最</a:t>
            </a:r>
            <a:r>
              <a:rPr lang="zh-CN" altLang="en-US" sz="2400" smtClean="0">
                <a:solidFill>
                  <a:schemeClr val="tx1"/>
                </a:solidFill>
                <a:latin typeface="微软雅黑" pitchFamily="34" charset="-122"/>
                <a:ea typeface="微软雅黑" pitchFamily="34" charset="-122"/>
              </a:rPr>
              <a:t>优估</a:t>
            </a:r>
            <a:r>
              <a:rPr lang="zh-CN" altLang="zh-CN" sz="2400" smtClean="0">
                <a:solidFill>
                  <a:schemeClr val="tx1"/>
                </a:solidFill>
                <a:latin typeface="微软雅黑" pitchFamily="34" charset="-122"/>
                <a:ea typeface="微软雅黑" pitchFamily="34" charset="-122"/>
              </a:rPr>
              <a:t>值</a:t>
            </a:r>
            <a:r>
              <a:rPr lang="zh-CN" altLang="en-US" sz="2400" smtClean="0">
                <a:solidFill>
                  <a:schemeClr val="tx1"/>
                </a:solidFill>
                <a:latin typeface="微软雅黑" pitchFamily="34" charset="-122"/>
                <a:ea typeface="微软雅黑" pitchFamily="34" charset="-122"/>
              </a:rPr>
              <a:t>。再根据</a:t>
            </a:r>
            <a:r>
              <a:rPr lang="en-US" altLang="zh-CN" sz="2400" dirty="0" smtClean="0">
                <a:solidFill>
                  <a:schemeClr val="tx1"/>
                </a:solidFill>
                <a:latin typeface="微软雅黑" pitchFamily="34" charset="-122"/>
                <a:ea typeface="微软雅黑" pitchFamily="34" charset="-122"/>
              </a:rPr>
              <a:t>P</a:t>
            </a:r>
            <a:r>
              <a:rPr lang="zh-CN" altLang="en-US" sz="2400" smtClean="0">
                <a:solidFill>
                  <a:schemeClr val="tx1"/>
                </a:solidFill>
                <a:latin typeface="微软雅黑" pitchFamily="34" charset="-122"/>
                <a:ea typeface="微软雅黑" pitchFamily="34" charset="-122"/>
              </a:rPr>
              <a:t>点坐标</a:t>
            </a:r>
            <a:endParaRPr lang="en-US" altLang="zh-CN" sz="2400" smtClean="0">
              <a:solidFill>
                <a:schemeClr val="tx1"/>
              </a:solidFill>
              <a:latin typeface="微软雅黑" pitchFamily="34" charset="-122"/>
              <a:ea typeface="微软雅黑" pitchFamily="34" charset="-122"/>
            </a:endParaRPr>
          </a:p>
          <a:p>
            <a:pPr eaLnBrk="1" hangingPunct="1">
              <a:lnSpc>
                <a:spcPct val="150000"/>
              </a:lnSpc>
              <a:buNone/>
            </a:pPr>
            <a:r>
              <a:rPr lang="zh-CN" altLang="en-US" sz="2400" smtClean="0">
                <a:solidFill>
                  <a:schemeClr val="tx1"/>
                </a:solidFill>
                <a:latin typeface="微软雅黑" pitchFamily="34" charset="-122"/>
                <a:ea typeface="微软雅黑" pitchFamily="34" charset="-122"/>
              </a:rPr>
              <a:t>和</a:t>
            </a:r>
            <a:r>
              <a:rPr lang="en-US" altLang="zh-CN" sz="2400" smtClean="0">
                <a:solidFill>
                  <a:schemeClr val="tx1"/>
                </a:solidFill>
                <a:latin typeface="微软雅黑" pitchFamily="34" charset="-122"/>
                <a:ea typeface="微软雅黑" pitchFamily="34" charset="-122"/>
              </a:rPr>
              <a:t>P</a:t>
            </a:r>
            <a:r>
              <a:rPr lang="zh-CN" altLang="en-US" sz="2400" dirty="0" smtClean="0">
                <a:solidFill>
                  <a:schemeClr val="tx1"/>
                </a:solidFill>
                <a:latin typeface="微软雅黑" pitchFamily="34" charset="-122"/>
                <a:ea typeface="微软雅黑" pitchFamily="34" charset="-122"/>
              </a:rPr>
              <a:t>到已知点的方向进行放样</a:t>
            </a:r>
            <a:r>
              <a:rPr lang="zh-CN" altLang="zh-CN" sz="2400" dirty="0" smtClean="0">
                <a:solidFill>
                  <a:schemeClr val="tx1"/>
                </a:solidFill>
                <a:latin typeface="微软雅黑" pitchFamily="34" charset="-122"/>
                <a:ea typeface="微软雅黑" pitchFamily="34" charset="-122"/>
              </a:rPr>
              <a:t>。</a:t>
            </a:r>
          </a:p>
          <a:p>
            <a:pPr eaLnBrk="1" hangingPunct="1">
              <a:buNone/>
            </a:pPr>
            <a:endParaRPr lang="zh-CN" altLang="en-US" dirty="0" smtClean="0">
              <a:solidFill>
                <a:schemeClr val="tx1"/>
              </a:solidFill>
            </a:endParaRPr>
          </a:p>
          <a:p>
            <a:pPr eaLnBrk="1" hangingPunct="1">
              <a:buNone/>
            </a:pPr>
            <a:r>
              <a:rPr lang="en-US" altLang="zh-CN" sz="2400" dirty="0" smtClean="0">
                <a:solidFill>
                  <a:schemeClr val="tx1"/>
                </a:solidFill>
                <a:latin typeface="微软雅黑" pitchFamily="34" charset="-122"/>
                <a:ea typeface="微软雅黑" pitchFamily="34" charset="-122"/>
              </a:rPr>
              <a:t>P</a:t>
            </a:r>
            <a:r>
              <a:rPr lang="zh-CN" altLang="en-US" sz="2400" dirty="0" smtClean="0">
                <a:solidFill>
                  <a:schemeClr val="tx1"/>
                </a:solidFill>
                <a:latin typeface="微软雅黑" pitchFamily="34" charset="-122"/>
                <a:ea typeface="微软雅黑" pitchFamily="34" charset="-122"/>
              </a:rPr>
              <a:t>：待定点</a:t>
            </a:r>
          </a:p>
          <a:p>
            <a:pPr eaLnBrk="1" hangingPunct="1">
              <a:buNone/>
            </a:pPr>
            <a:r>
              <a:rPr lang="en-US" altLang="zh-CN" sz="2400" dirty="0" smtClean="0">
                <a:solidFill>
                  <a:schemeClr val="tx1"/>
                </a:solidFill>
                <a:latin typeface="微软雅黑" pitchFamily="34" charset="-122"/>
                <a:ea typeface="微软雅黑" pitchFamily="34" charset="-122"/>
              </a:rPr>
              <a:t>1</a:t>
            </a:r>
            <a:r>
              <a:rPr lang="zh-CN" altLang="en-US" sz="2400" dirty="0" smtClean="0">
                <a:solidFill>
                  <a:schemeClr val="tx1"/>
                </a:solidFill>
                <a:latin typeface="微软雅黑" pitchFamily="34" charset="-122"/>
                <a:ea typeface="微软雅黑" pitchFamily="34" charset="-122"/>
              </a:rPr>
              <a:t>，</a:t>
            </a:r>
            <a:r>
              <a:rPr lang="en-US" altLang="zh-CN" sz="2400" dirty="0" smtClean="0">
                <a:solidFill>
                  <a:schemeClr val="tx1"/>
                </a:solidFill>
                <a:latin typeface="微软雅黑" pitchFamily="34" charset="-122"/>
                <a:ea typeface="微软雅黑" pitchFamily="34" charset="-122"/>
              </a:rPr>
              <a:t>2</a:t>
            </a:r>
            <a:r>
              <a:rPr lang="zh-CN" altLang="en-US" sz="2400" dirty="0" smtClean="0">
                <a:solidFill>
                  <a:schemeClr val="tx1"/>
                </a:solidFill>
                <a:latin typeface="微软雅黑" pitchFamily="34" charset="-122"/>
                <a:ea typeface="微软雅黑" pitchFamily="34" charset="-122"/>
              </a:rPr>
              <a:t>，</a:t>
            </a:r>
            <a:r>
              <a:rPr lang="en-US" altLang="zh-CN" sz="2400" dirty="0" smtClean="0">
                <a:solidFill>
                  <a:schemeClr val="tx1"/>
                </a:solidFill>
                <a:latin typeface="微软雅黑" pitchFamily="34" charset="-122"/>
                <a:ea typeface="微软雅黑" pitchFamily="34" charset="-122"/>
              </a:rPr>
              <a:t>---</a:t>
            </a:r>
            <a:r>
              <a:rPr lang="zh-CN" altLang="en-US" sz="2400" dirty="0" smtClean="0">
                <a:solidFill>
                  <a:schemeClr val="tx1"/>
                </a:solidFill>
                <a:latin typeface="微软雅黑" pitchFamily="34" charset="-122"/>
                <a:ea typeface="微软雅黑" pitchFamily="34" charset="-122"/>
              </a:rPr>
              <a:t>，</a:t>
            </a:r>
            <a:r>
              <a:rPr lang="en-US" altLang="zh-CN" sz="2400" dirty="0" smtClean="0">
                <a:solidFill>
                  <a:schemeClr val="tx1"/>
                </a:solidFill>
                <a:latin typeface="微软雅黑" pitchFamily="34" charset="-122"/>
                <a:ea typeface="微软雅黑" pitchFamily="34" charset="-122"/>
              </a:rPr>
              <a:t>n</a:t>
            </a:r>
            <a:r>
              <a:rPr lang="zh-CN" altLang="en-US" sz="2400" smtClean="0">
                <a:solidFill>
                  <a:schemeClr val="tx1"/>
                </a:solidFill>
                <a:latin typeface="微软雅黑" pitchFamily="34" charset="-122"/>
                <a:ea typeface="微软雅黑" pitchFamily="34" charset="-122"/>
              </a:rPr>
              <a:t>：</a:t>
            </a:r>
            <a:r>
              <a:rPr lang="zh-CN" altLang="zh-CN" sz="2400" smtClean="0">
                <a:solidFill>
                  <a:schemeClr val="tx1"/>
                </a:solidFill>
                <a:latin typeface="微软雅黑" pitchFamily="34" charset="-122"/>
                <a:ea typeface="微软雅黑" pitchFamily="34" charset="-122"/>
              </a:rPr>
              <a:t>已知点</a:t>
            </a:r>
            <a:endParaRPr lang="zh-CN" altLang="zh-CN" sz="2400" dirty="0" smtClean="0">
              <a:solidFill>
                <a:schemeClr val="tx1"/>
              </a:solidFill>
              <a:latin typeface="微软雅黑" pitchFamily="34" charset="-122"/>
              <a:ea typeface="微软雅黑" pitchFamily="34" charset="-122"/>
            </a:endParaRPr>
          </a:p>
          <a:p>
            <a:pPr eaLnBrk="1" hangingPunct="1">
              <a:buNone/>
            </a:pPr>
            <a:r>
              <a:rPr lang="en-US" altLang="zh-CN" sz="2400" smtClean="0">
                <a:solidFill>
                  <a:schemeClr val="tx1"/>
                </a:solidFill>
                <a:latin typeface="微软雅黑" pitchFamily="34" charset="-122"/>
                <a:ea typeface="微软雅黑" pitchFamily="34" charset="-122"/>
              </a:rPr>
              <a:t>L</a:t>
            </a:r>
            <a:r>
              <a:rPr lang="en-US" altLang="zh-CN" sz="2400" baseline="-25000" smtClean="0">
                <a:solidFill>
                  <a:schemeClr val="tx1"/>
                </a:solidFill>
                <a:latin typeface="微软雅黑" pitchFamily="34" charset="-122"/>
                <a:ea typeface="微软雅黑" pitchFamily="34" charset="-122"/>
              </a:rPr>
              <a:t>i</a:t>
            </a:r>
            <a:r>
              <a:rPr lang="zh-CN" altLang="en-US" sz="2400" smtClean="0">
                <a:solidFill>
                  <a:schemeClr val="tx1"/>
                </a:solidFill>
                <a:latin typeface="微软雅黑" pitchFamily="34" charset="-122"/>
                <a:ea typeface="微软雅黑" pitchFamily="34" charset="-122"/>
              </a:rPr>
              <a:t>、</a:t>
            </a:r>
            <a:r>
              <a:rPr lang="en-US" altLang="zh-CN" sz="2400" smtClean="0">
                <a:solidFill>
                  <a:schemeClr val="tx1"/>
                </a:solidFill>
                <a:latin typeface="微软雅黑" pitchFamily="34" charset="-122"/>
                <a:ea typeface="微软雅黑" pitchFamily="34" charset="-122"/>
              </a:rPr>
              <a:t>s</a:t>
            </a:r>
            <a:r>
              <a:rPr lang="en-US" altLang="zh-CN" sz="2400" baseline="-25000" smtClean="0">
                <a:solidFill>
                  <a:schemeClr val="tx1"/>
                </a:solidFill>
                <a:latin typeface="微软雅黑" pitchFamily="34" charset="-122"/>
                <a:ea typeface="微软雅黑" pitchFamily="34" charset="-122"/>
              </a:rPr>
              <a:t>i</a:t>
            </a:r>
            <a:r>
              <a:rPr lang="en-US" altLang="zh-CN" sz="2400" smtClean="0">
                <a:solidFill>
                  <a:schemeClr val="tx1"/>
                </a:solidFill>
                <a:latin typeface="微软雅黑" pitchFamily="34" charset="-122"/>
                <a:ea typeface="微软雅黑" pitchFamily="34" charset="-122"/>
              </a:rPr>
              <a:t>---</a:t>
            </a:r>
            <a:r>
              <a:rPr lang="zh-CN" altLang="en-US" sz="2400" smtClean="0">
                <a:solidFill>
                  <a:schemeClr val="tx1"/>
                </a:solidFill>
                <a:latin typeface="微软雅黑" pitchFamily="34" charset="-122"/>
                <a:ea typeface="微软雅黑" pitchFamily="34" charset="-122"/>
              </a:rPr>
              <a:t>在</a:t>
            </a:r>
            <a:r>
              <a:rPr lang="en-US" altLang="zh-CN" sz="2400" smtClean="0">
                <a:solidFill>
                  <a:schemeClr val="tx1"/>
                </a:solidFill>
                <a:latin typeface="微软雅黑" pitchFamily="34" charset="-122"/>
                <a:ea typeface="微软雅黑" pitchFamily="34" charset="-122"/>
              </a:rPr>
              <a:t>P</a:t>
            </a:r>
            <a:r>
              <a:rPr lang="zh-CN" altLang="zh-CN" sz="2400" smtClean="0">
                <a:solidFill>
                  <a:schemeClr val="tx1"/>
                </a:solidFill>
                <a:latin typeface="微软雅黑" pitchFamily="34" charset="-122"/>
                <a:ea typeface="微软雅黑" pitchFamily="34" charset="-122"/>
              </a:rPr>
              <a:t>点</a:t>
            </a:r>
            <a:r>
              <a:rPr lang="zh-CN" altLang="en-US" sz="2400" smtClean="0">
                <a:solidFill>
                  <a:schemeClr val="tx1"/>
                </a:solidFill>
                <a:latin typeface="微软雅黑" pitchFamily="34" charset="-122"/>
                <a:ea typeface="微软雅黑" pitchFamily="34" charset="-122"/>
              </a:rPr>
              <a:t>观</a:t>
            </a:r>
            <a:r>
              <a:rPr lang="zh-CN" altLang="zh-CN" sz="2400" smtClean="0">
                <a:solidFill>
                  <a:schemeClr val="tx1"/>
                </a:solidFill>
                <a:latin typeface="微软雅黑" pitchFamily="34" charset="-122"/>
                <a:ea typeface="微软雅黑" pitchFamily="34" charset="-122"/>
              </a:rPr>
              <a:t>测</a:t>
            </a:r>
            <a:r>
              <a:rPr lang="zh-CN" altLang="zh-CN" sz="2400" dirty="0" smtClean="0">
                <a:solidFill>
                  <a:schemeClr val="tx1"/>
                </a:solidFill>
                <a:latin typeface="微软雅黑" pitchFamily="34" charset="-122"/>
                <a:ea typeface="微软雅黑" pitchFamily="34" charset="-122"/>
              </a:rPr>
              <a:t>到</a:t>
            </a:r>
            <a:r>
              <a:rPr lang="zh-CN" altLang="en-US" sz="2400" dirty="0" smtClean="0">
                <a:solidFill>
                  <a:schemeClr val="tx1"/>
                </a:solidFill>
                <a:latin typeface="微软雅黑" pitchFamily="34" charset="-122"/>
                <a:ea typeface="微软雅黑" pitchFamily="34" charset="-122"/>
              </a:rPr>
              <a:t>各</a:t>
            </a:r>
            <a:r>
              <a:rPr lang="zh-CN" altLang="zh-CN" sz="2400" dirty="0" smtClean="0">
                <a:solidFill>
                  <a:schemeClr val="tx1"/>
                </a:solidFill>
                <a:latin typeface="微软雅黑" pitchFamily="34" charset="-122"/>
                <a:ea typeface="微软雅黑" pitchFamily="34" charset="-122"/>
              </a:rPr>
              <a:t>已知点的方向、距离值</a:t>
            </a:r>
          </a:p>
          <a:p>
            <a:pPr eaLnBrk="1" hangingPunct="1"/>
            <a:endParaRPr lang="en-US" altLang="zh-CN" sz="2400" dirty="0" smtClean="0">
              <a:solidFill>
                <a:schemeClr val="tx1">
                  <a:lumMod val="85000"/>
                  <a:lumOff val="15000"/>
                </a:schemeClr>
              </a:solidFill>
              <a:latin typeface="微软雅黑" pitchFamily="34" charset="-122"/>
              <a:ea typeface="微软雅黑" pitchFamily="34" charset="-122"/>
            </a:endParaRPr>
          </a:p>
        </p:txBody>
      </p:sp>
      <p:sp>
        <p:nvSpPr>
          <p:cNvPr id="62474" name="AutoShape 11"/>
          <p:cNvSpPr>
            <a:spLocks noChangeArrowheads="1"/>
          </p:cNvSpPr>
          <p:nvPr/>
        </p:nvSpPr>
        <p:spPr bwMode="auto">
          <a:xfrm>
            <a:off x="6215074" y="1357298"/>
            <a:ext cx="152400" cy="152400"/>
          </a:xfrm>
          <a:prstGeom prst="flowChartExtract">
            <a:avLst/>
          </a:prstGeom>
          <a:solidFill>
            <a:schemeClr val="accent1"/>
          </a:solidFill>
          <a:ln w="9525">
            <a:solidFill>
              <a:schemeClr val="tx1"/>
            </a:solidFill>
            <a:miter lim="800000"/>
            <a:headEnd/>
            <a:tailEnd/>
          </a:ln>
        </p:spPr>
        <p:txBody>
          <a:bodyPr wrap="none" anchor="ctr"/>
          <a:lstStyle/>
          <a:p>
            <a:endParaRPr lang="zh-CN" altLang="en-US"/>
          </a:p>
        </p:txBody>
      </p:sp>
      <p:sp>
        <p:nvSpPr>
          <p:cNvPr id="62475" name="Line 15"/>
          <p:cNvSpPr>
            <a:spLocks noChangeShapeType="1"/>
          </p:cNvSpPr>
          <p:nvPr/>
        </p:nvSpPr>
        <p:spPr bwMode="auto">
          <a:xfrm flipV="1">
            <a:off x="7162800" y="1981200"/>
            <a:ext cx="1066800" cy="228600"/>
          </a:xfrm>
          <a:prstGeom prst="line">
            <a:avLst/>
          </a:prstGeom>
          <a:noFill/>
          <a:ln w="9525">
            <a:solidFill>
              <a:schemeClr val="tx1"/>
            </a:solidFill>
            <a:round/>
            <a:headEnd/>
            <a:tailEnd/>
          </a:ln>
        </p:spPr>
        <p:txBody>
          <a:bodyPr wrap="none" anchor="ctr"/>
          <a:lstStyle/>
          <a:p>
            <a:endParaRPr lang="zh-CN" altLang="en-US"/>
          </a:p>
        </p:txBody>
      </p:sp>
      <p:sp>
        <p:nvSpPr>
          <p:cNvPr id="62478" name="Line 18"/>
          <p:cNvSpPr>
            <a:spLocks noChangeShapeType="1"/>
          </p:cNvSpPr>
          <p:nvPr/>
        </p:nvSpPr>
        <p:spPr bwMode="auto">
          <a:xfrm flipH="1" flipV="1">
            <a:off x="6324600" y="1524000"/>
            <a:ext cx="838200" cy="685800"/>
          </a:xfrm>
          <a:prstGeom prst="line">
            <a:avLst/>
          </a:prstGeom>
          <a:noFill/>
          <a:ln w="9525">
            <a:solidFill>
              <a:schemeClr val="tx1"/>
            </a:solidFill>
            <a:round/>
            <a:headEnd/>
            <a:tailEnd/>
          </a:ln>
        </p:spPr>
        <p:txBody>
          <a:bodyPr wrap="none" anchor="ctr"/>
          <a:lstStyle/>
          <a:p>
            <a:endParaRPr lang="zh-CN" altLang="en-US"/>
          </a:p>
        </p:txBody>
      </p:sp>
      <p:sp>
        <p:nvSpPr>
          <p:cNvPr id="62479" name="Line 19"/>
          <p:cNvSpPr>
            <a:spLocks noChangeShapeType="1"/>
          </p:cNvSpPr>
          <p:nvPr/>
        </p:nvSpPr>
        <p:spPr bwMode="auto">
          <a:xfrm flipH="1">
            <a:off x="6324600" y="2209800"/>
            <a:ext cx="838200" cy="533400"/>
          </a:xfrm>
          <a:prstGeom prst="line">
            <a:avLst/>
          </a:prstGeom>
          <a:noFill/>
          <a:ln w="9525">
            <a:solidFill>
              <a:schemeClr val="tx1"/>
            </a:solidFill>
            <a:round/>
            <a:headEnd/>
            <a:tailEnd/>
          </a:ln>
        </p:spPr>
        <p:txBody>
          <a:bodyPr wrap="none" anchor="ctr"/>
          <a:lstStyle/>
          <a:p>
            <a:endParaRPr lang="zh-CN" altLang="en-US"/>
          </a:p>
        </p:txBody>
      </p:sp>
      <p:sp>
        <p:nvSpPr>
          <p:cNvPr id="62480" name="Line 20"/>
          <p:cNvSpPr>
            <a:spLocks noChangeShapeType="1"/>
          </p:cNvSpPr>
          <p:nvPr/>
        </p:nvSpPr>
        <p:spPr bwMode="auto">
          <a:xfrm>
            <a:off x="7162800" y="2209800"/>
            <a:ext cx="266720" cy="862010"/>
          </a:xfrm>
          <a:prstGeom prst="line">
            <a:avLst/>
          </a:prstGeom>
          <a:noFill/>
          <a:ln w="9525">
            <a:solidFill>
              <a:schemeClr val="tx1"/>
            </a:solidFill>
            <a:round/>
            <a:headEnd/>
            <a:tailEnd/>
          </a:ln>
        </p:spPr>
        <p:txBody>
          <a:bodyPr wrap="none" anchor="ctr"/>
          <a:lstStyle/>
          <a:p>
            <a:endParaRPr lang="zh-CN" altLang="en-US"/>
          </a:p>
        </p:txBody>
      </p:sp>
      <p:sp>
        <p:nvSpPr>
          <p:cNvPr id="62488" name="Text Box 29"/>
          <p:cNvSpPr txBox="1">
            <a:spLocks noChangeArrowheads="1"/>
          </p:cNvSpPr>
          <p:nvPr/>
        </p:nvSpPr>
        <p:spPr bwMode="auto">
          <a:xfrm>
            <a:off x="7643834" y="857232"/>
            <a:ext cx="381000" cy="457200"/>
          </a:xfrm>
          <a:prstGeom prst="rect">
            <a:avLst/>
          </a:prstGeom>
          <a:noFill/>
          <a:ln w="9525">
            <a:noFill/>
            <a:miter lim="800000"/>
            <a:headEnd/>
            <a:tailEnd/>
          </a:ln>
        </p:spPr>
        <p:txBody>
          <a:bodyPr>
            <a:spAutoFit/>
          </a:bodyPr>
          <a:lstStyle/>
          <a:p>
            <a:pPr>
              <a:spcBef>
                <a:spcPct val="50000"/>
              </a:spcBef>
            </a:pPr>
            <a:r>
              <a:rPr lang="en-US" altLang="zh-CN">
                <a:solidFill>
                  <a:srgbClr val="FF0000"/>
                </a:solidFill>
              </a:rPr>
              <a:t>A</a:t>
            </a:r>
          </a:p>
        </p:txBody>
      </p:sp>
      <p:sp>
        <p:nvSpPr>
          <p:cNvPr id="62489" name="Text Box 30"/>
          <p:cNvSpPr txBox="1">
            <a:spLocks noChangeArrowheads="1"/>
          </p:cNvSpPr>
          <p:nvPr/>
        </p:nvSpPr>
        <p:spPr bwMode="auto">
          <a:xfrm>
            <a:off x="7572396" y="1214422"/>
            <a:ext cx="1295400" cy="336550"/>
          </a:xfrm>
          <a:prstGeom prst="rect">
            <a:avLst/>
          </a:prstGeom>
          <a:noFill/>
          <a:ln w="9525">
            <a:noFill/>
            <a:miter lim="800000"/>
            <a:headEnd/>
            <a:tailEnd/>
          </a:ln>
        </p:spPr>
        <p:txBody>
          <a:bodyPr>
            <a:spAutoFit/>
          </a:bodyPr>
          <a:lstStyle/>
          <a:p>
            <a:pPr>
              <a:spcBef>
                <a:spcPct val="50000"/>
              </a:spcBef>
            </a:pPr>
            <a:r>
              <a:rPr lang="zh-CN" altLang="en-US" sz="1600" smtClean="0"/>
              <a:t>度盘</a:t>
            </a:r>
            <a:r>
              <a:rPr lang="en-US" altLang="zh-CN" sz="1600" smtClean="0"/>
              <a:t>0</a:t>
            </a:r>
            <a:r>
              <a:rPr lang="en-US" altLang="zh-CN" sz="1600"/>
              <a:t>°</a:t>
            </a:r>
            <a:r>
              <a:rPr lang="zh-CN" altLang="en-US" sz="1600"/>
              <a:t>线</a:t>
            </a:r>
          </a:p>
        </p:txBody>
      </p:sp>
      <p:sp>
        <p:nvSpPr>
          <p:cNvPr id="62490" name="Text Box 31"/>
          <p:cNvSpPr txBox="1">
            <a:spLocks noChangeArrowheads="1"/>
          </p:cNvSpPr>
          <p:nvPr/>
        </p:nvSpPr>
        <p:spPr bwMode="auto">
          <a:xfrm>
            <a:off x="8429652" y="2571744"/>
            <a:ext cx="533400" cy="457200"/>
          </a:xfrm>
          <a:prstGeom prst="rect">
            <a:avLst/>
          </a:prstGeom>
          <a:noFill/>
          <a:ln w="9525">
            <a:noFill/>
            <a:miter lim="800000"/>
            <a:headEnd/>
            <a:tailEnd/>
          </a:ln>
        </p:spPr>
        <p:txBody>
          <a:bodyPr>
            <a:spAutoFit/>
          </a:bodyPr>
          <a:lstStyle/>
          <a:p>
            <a:pPr>
              <a:spcBef>
                <a:spcPct val="50000"/>
              </a:spcBef>
            </a:pPr>
            <a:r>
              <a:rPr lang="en-US" altLang="zh-CN">
                <a:solidFill>
                  <a:srgbClr val="FF0000"/>
                </a:solidFill>
              </a:rPr>
              <a:t>B</a:t>
            </a:r>
          </a:p>
        </p:txBody>
      </p:sp>
      <p:sp>
        <p:nvSpPr>
          <p:cNvPr id="62491" name="Text Box 32"/>
          <p:cNvSpPr txBox="1">
            <a:spLocks noChangeArrowheads="1"/>
          </p:cNvSpPr>
          <p:nvPr/>
        </p:nvSpPr>
        <p:spPr bwMode="auto">
          <a:xfrm>
            <a:off x="8382000" y="1676400"/>
            <a:ext cx="304800" cy="457200"/>
          </a:xfrm>
          <a:prstGeom prst="rect">
            <a:avLst/>
          </a:prstGeom>
          <a:noFill/>
          <a:ln w="9525">
            <a:noFill/>
            <a:miter lim="800000"/>
            <a:headEnd/>
            <a:tailEnd/>
          </a:ln>
        </p:spPr>
        <p:txBody>
          <a:bodyPr>
            <a:spAutoFit/>
          </a:bodyPr>
          <a:lstStyle/>
          <a:p>
            <a:pPr>
              <a:spcBef>
                <a:spcPct val="50000"/>
              </a:spcBef>
            </a:pPr>
            <a:r>
              <a:rPr lang="en-US" altLang="zh-CN"/>
              <a:t>1</a:t>
            </a:r>
          </a:p>
        </p:txBody>
      </p:sp>
      <p:sp>
        <p:nvSpPr>
          <p:cNvPr id="62492" name="Text Box 33"/>
          <p:cNvSpPr txBox="1">
            <a:spLocks noChangeArrowheads="1"/>
          </p:cNvSpPr>
          <p:nvPr/>
        </p:nvSpPr>
        <p:spPr bwMode="auto">
          <a:xfrm>
            <a:off x="7500958" y="2928934"/>
            <a:ext cx="304800" cy="457200"/>
          </a:xfrm>
          <a:prstGeom prst="rect">
            <a:avLst/>
          </a:prstGeom>
          <a:noFill/>
          <a:ln w="9525">
            <a:noFill/>
            <a:miter lim="800000"/>
            <a:headEnd/>
            <a:tailEnd/>
          </a:ln>
        </p:spPr>
        <p:txBody>
          <a:bodyPr>
            <a:spAutoFit/>
          </a:bodyPr>
          <a:lstStyle/>
          <a:p>
            <a:pPr>
              <a:spcBef>
                <a:spcPct val="50000"/>
              </a:spcBef>
            </a:pPr>
            <a:r>
              <a:rPr lang="en-US" altLang="zh-CN"/>
              <a:t>2</a:t>
            </a:r>
          </a:p>
        </p:txBody>
      </p:sp>
      <p:sp>
        <p:nvSpPr>
          <p:cNvPr id="62493" name="Text Box 34"/>
          <p:cNvSpPr txBox="1">
            <a:spLocks noChangeArrowheads="1"/>
          </p:cNvSpPr>
          <p:nvPr/>
        </p:nvSpPr>
        <p:spPr bwMode="auto">
          <a:xfrm>
            <a:off x="6019800" y="2438400"/>
            <a:ext cx="304800" cy="457200"/>
          </a:xfrm>
          <a:prstGeom prst="rect">
            <a:avLst/>
          </a:prstGeom>
          <a:noFill/>
          <a:ln w="9525">
            <a:noFill/>
            <a:miter lim="800000"/>
            <a:headEnd/>
            <a:tailEnd/>
          </a:ln>
        </p:spPr>
        <p:txBody>
          <a:bodyPr>
            <a:spAutoFit/>
          </a:bodyPr>
          <a:lstStyle/>
          <a:p>
            <a:pPr>
              <a:spcBef>
                <a:spcPct val="50000"/>
              </a:spcBef>
            </a:pPr>
            <a:r>
              <a:rPr lang="en-US" altLang="zh-CN"/>
              <a:t>3</a:t>
            </a:r>
          </a:p>
        </p:txBody>
      </p:sp>
      <p:sp>
        <p:nvSpPr>
          <p:cNvPr id="62494" name="Text Box 35"/>
          <p:cNvSpPr txBox="1">
            <a:spLocks noChangeArrowheads="1"/>
          </p:cNvSpPr>
          <p:nvPr/>
        </p:nvSpPr>
        <p:spPr bwMode="auto">
          <a:xfrm>
            <a:off x="6357950" y="1142984"/>
            <a:ext cx="304800" cy="457200"/>
          </a:xfrm>
          <a:prstGeom prst="rect">
            <a:avLst/>
          </a:prstGeom>
          <a:noFill/>
          <a:ln w="9525">
            <a:noFill/>
            <a:miter lim="800000"/>
            <a:headEnd/>
            <a:tailEnd/>
          </a:ln>
        </p:spPr>
        <p:txBody>
          <a:bodyPr>
            <a:spAutoFit/>
          </a:bodyPr>
          <a:lstStyle/>
          <a:p>
            <a:pPr>
              <a:spcBef>
                <a:spcPct val="50000"/>
              </a:spcBef>
            </a:pPr>
            <a:r>
              <a:rPr lang="en-US" altLang="zh-CN"/>
              <a:t>n</a:t>
            </a:r>
          </a:p>
        </p:txBody>
      </p:sp>
      <p:sp>
        <p:nvSpPr>
          <p:cNvPr id="62495" name="Text Box 36"/>
          <p:cNvSpPr txBox="1">
            <a:spLocks noChangeArrowheads="1"/>
          </p:cNvSpPr>
          <p:nvPr/>
        </p:nvSpPr>
        <p:spPr bwMode="auto">
          <a:xfrm>
            <a:off x="6934200" y="1752600"/>
            <a:ext cx="609600" cy="457200"/>
          </a:xfrm>
          <a:prstGeom prst="rect">
            <a:avLst/>
          </a:prstGeom>
          <a:noFill/>
          <a:ln w="9525">
            <a:noFill/>
            <a:miter lim="800000"/>
            <a:headEnd/>
            <a:tailEnd/>
          </a:ln>
        </p:spPr>
        <p:txBody>
          <a:bodyPr>
            <a:spAutoFit/>
          </a:bodyPr>
          <a:lstStyle/>
          <a:p>
            <a:pPr>
              <a:spcBef>
                <a:spcPct val="50000"/>
              </a:spcBef>
            </a:pPr>
            <a:r>
              <a:rPr lang="en-US" altLang="zh-CN"/>
              <a:t>P</a:t>
            </a:r>
          </a:p>
        </p:txBody>
      </p:sp>
      <p:sp>
        <p:nvSpPr>
          <p:cNvPr id="62496" name="Text Box 37"/>
          <p:cNvSpPr txBox="1">
            <a:spLocks noChangeArrowheads="1"/>
          </p:cNvSpPr>
          <p:nvPr/>
        </p:nvSpPr>
        <p:spPr bwMode="auto">
          <a:xfrm>
            <a:off x="5943600" y="762000"/>
            <a:ext cx="228600" cy="457200"/>
          </a:xfrm>
          <a:prstGeom prst="rect">
            <a:avLst/>
          </a:prstGeom>
          <a:noFill/>
          <a:ln w="9525">
            <a:noFill/>
            <a:miter lim="800000"/>
            <a:headEnd/>
            <a:tailEnd/>
          </a:ln>
        </p:spPr>
        <p:txBody>
          <a:bodyPr>
            <a:spAutoFit/>
          </a:bodyPr>
          <a:lstStyle/>
          <a:p>
            <a:pPr>
              <a:spcBef>
                <a:spcPct val="50000"/>
              </a:spcBef>
            </a:pPr>
            <a:r>
              <a:rPr lang="en-US" altLang="zh-CN"/>
              <a:t>X</a:t>
            </a:r>
          </a:p>
        </p:txBody>
      </p:sp>
      <p:sp>
        <p:nvSpPr>
          <p:cNvPr id="62497" name="Text Box 38"/>
          <p:cNvSpPr txBox="1">
            <a:spLocks noChangeArrowheads="1"/>
          </p:cNvSpPr>
          <p:nvPr/>
        </p:nvSpPr>
        <p:spPr bwMode="auto">
          <a:xfrm>
            <a:off x="8572528" y="3429000"/>
            <a:ext cx="228600" cy="457200"/>
          </a:xfrm>
          <a:prstGeom prst="rect">
            <a:avLst/>
          </a:prstGeom>
          <a:noFill/>
          <a:ln w="9525">
            <a:noFill/>
            <a:miter lim="800000"/>
            <a:headEnd/>
            <a:tailEnd/>
          </a:ln>
        </p:spPr>
        <p:txBody>
          <a:bodyPr>
            <a:spAutoFit/>
          </a:bodyPr>
          <a:lstStyle/>
          <a:p>
            <a:pPr>
              <a:spcBef>
                <a:spcPct val="50000"/>
              </a:spcBef>
            </a:pPr>
            <a:r>
              <a:rPr lang="en-US" altLang="zh-CN"/>
              <a:t>Y</a:t>
            </a:r>
          </a:p>
        </p:txBody>
      </p:sp>
      <p:sp>
        <p:nvSpPr>
          <p:cNvPr id="34" name="灯片编号占位符 33"/>
          <p:cNvSpPr>
            <a:spLocks noGrp="1"/>
          </p:cNvSpPr>
          <p:nvPr>
            <p:ph type="sldNum" sz="quarter" idx="12"/>
          </p:nvPr>
        </p:nvSpPr>
        <p:spPr/>
        <p:txBody>
          <a:bodyPr/>
          <a:lstStyle/>
          <a:p>
            <a:pPr>
              <a:defRPr/>
            </a:pPr>
            <a:fld id="{7E4690C5-E9ED-4F00-BB42-B2796919A211}" type="slidenum">
              <a:rPr lang="zh-CN" altLang="en-US" smtClean="0"/>
              <a:pPr>
                <a:defRPr/>
              </a:pPr>
              <a:t>48</a:t>
            </a:fld>
            <a:endParaRPr lang="zh-CN" altLang="en-US"/>
          </a:p>
        </p:txBody>
      </p:sp>
      <p:pic>
        <p:nvPicPr>
          <p:cNvPr id="35" name="Picture 4">
            <a:extLst>
              <a:ext uri="{FF2B5EF4-FFF2-40B4-BE49-F238E27FC236}">
                <a16:creationId xmlns:a16="http://schemas.microsoft.com/office/drawing/2014/main" xmlns="" id="{7BCE9CE2-CFEA-42A4-8595-A8337081C52D}"/>
              </a:ext>
            </a:extLst>
          </p:cNvPr>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501090" y="6143644"/>
            <a:ext cx="297867" cy="28575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36" name="AutoShape 11"/>
          <p:cNvSpPr>
            <a:spLocks noChangeArrowheads="1"/>
          </p:cNvSpPr>
          <p:nvPr/>
        </p:nvSpPr>
        <p:spPr bwMode="auto">
          <a:xfrm>
            <a:off x="6215074" y="2643182"/>
            <a:ext cx="152400" cy="152400"/>
          </a:xfrm>
          <a:prstGeom prst="flowChartExtract">
            <a:avLst/>
          </a:prstGeom>
          <a:solidFill>
            <a:schemeClr val="accent1"/>
          </a:solidFill>
          <a:ln w="9525">
            <a:solidFill>
              <a:schemeClr val="tx1"/>
            </a:solidFill>
            <a:miter lim="800000"/>
            <a:headEnd/>
            <a:tailEnd/>
          </a:ln>
        </p:spPr>
        <p:txBody>
          <a:bodyPr wrap="none" anchor="ctr"/>
          <a:lstStyle/>
          <a:p>
            <a:endParaRPr lang="zh-CN" altLang="en-US"/>
          </a:p>
        </p:txBody>
      </p:sp>
      <p:sp>
        <p:nvSpPr>
          <p:cNvPr id="37" name="AutoShape 11"/>
          <p:cNvSpPr>
            <a:spLocks noChangeArrowheads="1"/>
          </p:cNvSpPr>
          <p:nvPr/>
        </p:nvSpPr>
        <p:spPr bwMode="auto">
          <a:xfrm>
            <a:off x="7358082" y="2928934"/>
            <a:ext cx="152400" cy="152400"/>
          </a:xfrm>
          <a:prstGeom prst="flowChartExtract">
            <a:avLst/>
          </a:prstGeom>
          <a:solidFill>
            <a:schemeClr val="accent1"/>
          </a:solidFill>
          <a:ln w="9525">
            <a:solidFill>
              <a:schemeClr val="tx1"/>
            </a:solidFill>
            <a:miter lim="800000"/>
            <a:headEnd/>
            <a:tailEnd/>
          </a:ln>
        </p:spPr>
        <p:txBody>
          <a:bodyPr wrap="none" anchor="ctr"/>
          <a:lstStyle/>
          <a:p>
            <a:endParaRPr lang="zh-CN" altLang="en-US"/>
          </a:p>
        </p:txBody>
      </p:sp>
      <p:sp>
        <p:nvSpPr>
          <p:cNvPr id="38" name="AutoShape 11"/>
          <p:cNvSpPr>
            <a:spLocks noChangeArrowheads="1"/>
          </p:cNvSpPr>
          <p:nvPr/>
        </p:nvSpPr>
        <p:spPr bwMode="auto">
          <a:xfrm>
            <a:off x="8215338" y="1857364"/>
            <a:ext cx="152400" cy="152400"/>
          </a:xfrm>
          <a:prstGeom prst="flowChartExtract">
            <a:avLst/>
          </a:prstGeom>
          <a:solidFill>
            <a:schemeClr val="accent1"/>
          </a:solidFill>
          <a:ln w="9525">
            <a:solidFill>
              <a:schemeClr val="tx1"/>
            </a:solidFill>
            <a:miter lim="800000"/>
            <a:headEnd/>
            <a:tailEnd/>
          </a:ln>
        </p:spPr>
        <p:txBody>
          <a:bodyPr wrap="none" anchor="ctr"/>
          <a:lstStyle/>
          <a:p>
            <a:endParaRPr lang="zh-CN" altLang="en-US"/>
          </a:p>
        </p:txBody>
      </p:sp>
      <p:cxnSp>
        <p:nvCxnSpPr>
          <p:cNvPr id="42" name="直接箭头连接符 41"/>
          <p:cNvCxnSpPr/>
          <p:nvPr/>
        </p:nvCxnSpPr>
        <p:spPr>
          <a:xfrm rot="16200000" flipH="1">
            <a:off x="7522403" y="1835919"/>
            <a:ext cx="504820" cy="1262090"/>
          </a:xfrm>
          <a:prstGeom prst="straightConnector1">
            <a:avLst/>
          </a:prstGeom>
          <a:ln w="952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4" name="直接箭头连接符 43"/>
          <p:cNvCxnSpPr/>
          <p:nvPr/>
        </p:nvCxnSpPr>
        <p:spPr>
          <a:xfrm rot="5400000" flipH="1" flipV="1">
            <a:off x="6884215" y="1402537"/>
            <a:ext cx="1066816" cy="547710"/>
          </a:xfrm>
          <a:prstGeom prst="straightConnector1">
            <a:avLst/>
          </a:prstGeom>
          <a:ln w="952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6" name="直接箭头连接符 45"/>
          <p:cNvCxnSpPr/>
          <p:nvPr/>
        </p:nvCxnSpPr>
        <p:spPr>
          <a:xfrm rot="5400000" flipH="1" flipV="1">
            <a:off x="4464843" y="2250273"/>
            <a:ext cx="2786082" cy="1588"/>
          </a:xfrm>
          <a:prstGeom prst="straightConnector1">
            <a:avLst/>
          </a:prstGeom>
          <a:ln w="952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8" name="直接箭头连接符 47"/>
          <p:cNvCxnSpPr/>
          <p:nvPr/>
        </p:nvCxnSpPr>
        <p:spPr>
          <a:xfrm>
            <a:off x="5572132" y="3429000"/>
            <a:ext cx="3143272" cy="1588"/>
          </a:xfrm>
          <a:prstGeom prst="straightConnector1">
            <a:avLst/>
          </a:prstGeom>
          <a:ln w="9525">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Rectangle 3"/>
          <p:cNvSpPr>
            <a:spLocks noGrp="1" noChangeArrowheads="1"/>
          </p:cNvSpPr>
          <p:nvPr>
            <p:ph type="body" idx="1"/>
          </p:nvPr>
        </p:nvSpPr>
        <p:spPr>
          <a:xfrm>
            <a:off x="142844" y="0"/>
            <a:ext cx="9001156" cy="6858000"/>
          </a:xfrm>
        </p:spPr>
        <p:txBody>
          <a:bodyPr/>
          <a:lstStyle/>
          <a:p>
            <a:pPr eaLnBrk="1" hangingPunct="1">
              <a:buNone/>
            </a:pPr>
            <a:r>
              <a:rPr lang="zh-CN" altLang="en-US" sz="2400" b="1" dirty="0" smtClean="0">
                <a:solidFill>
                  <a:srgbClr val="7030A0"/>
                </a:solidFill>
                <a:latin typeface="微软雅黑" pitchFamily="34" charset="-122"/>
                <a:ea typeface="微软雅黑" pitchFamily="34" charset="-122"/>
              </a:rPr>
              <a:t>计算思路：</a:t>
            </a:r>
          </a:p>
          <a:p>
            <a:pPr marL="0" indent="0" eaLnBrk="1" hangingPunct="1">
              <a:lnSpc>
                <a:spcPct val="150000"/>
              </a:lnSpc>
              <a:buNone/>
            </a:pPr>
            <a:r>
              <a:rPr lang="zh-CN" altLang="en-US" sz="2800" dirty="0" smtClean="0">
                <a:solidFill>
                  <a:schemeClr val="tx1"/>
                </a:solidFill>
                <a:latin typeface="黑体" pitchFamily="49" charset="-122"/>
                <a:ea typeface="黑体" pitchFamily="49" charset="-122"/>
              </a:rPr>
              <a:t>（</a:t>
            </a:r>
            <a:r>
              <a:rPr lang="en-US" altLang="zh-CN" sz="2800" dirty="0" smtClean="0">
                <a:solidFill>
                  <a:schemeClr val="tx1"/>
                </a:solidFill>
                <a:latin typeface="黑体" pitchFamily="49" charset="-122"/>
                <a:ea typeface="黑体" pitchFamily="49" charset="-122"/>
              </a:rPr>
              <a:t>1</a:t>
            </a:r>
            <a:r>
              <a:rPr lang="zh-CN" altLang="en-US" sz="2800" smtClean="0">
                <a:solidFill>
                  <a:schemeClr val="tx1"/>
                </a:solidFill>
                <a:latin typeface="黑体" pitchFamily="49" charset="-122"/>
                <a:ea typeface="黑体" pitchFamily="49" charset="-122"/>
              </a:rPr>
              <a:t>）设待定点</a:t>
            </a:r>
            <a:r>
              <a:rPr lang="en-US" altLang="zh-CN" sz="2800" smtClean="0">
                <a:solidFill>
                  <a:schemeClr val="tx1"/>
                </a:solidFill>
                <a:latin typeface="黑体" pitchFamily="49" charset="-122"/>
                <a:ea typeface="黑体" pitchFamily="49" charset="-122"/>
              </a:rPr>
              <a:t>P</a:t>
            </a:r>
            <a:r>
              <a:rPr lang="zh-CN" altLang="en-US" sz="2800" smtClean="0">
                <a:solidFill>
                  <a:schemeClr val="tx1"/>
                </a:solidFill>
                <a:latin typeface="黑体" pitchFamily="49" charset="-122"/>
                <a:ea typeface="黑体" pitchFamily="49" charset="-122"/>
              </a:rPr>
              <a:t>为新坐标系原点，度盘</a:t>
            </a:r>
            <a:r>
              <a:rPr lang="zh-CN" altLang="en-US" sz="2800" dirty="0" smtClean="0">
                <a:solidFill>
                  <a:schemeClr val="tx1"/>
                </a:solidFill>
                <a:latin typeface="黑体" pitchFamily="49" charset="-122"/>
                <a:ea typeface="黑体" pitchFamily="49" charset="-122"/>
              </a:rPr>
              <a:t>零线方向为</a:t>
            </a:r>
            <a:r>
              <a:rPr lang="en-US" altLang="zh-CN" sz="2800" dirty="0" smtClean="0">
                <a:solidFill>
                  <a:schemeClr val="tx1"/>
                </a:solidFill>
                <a:latin typeface="黑体" pitchFamily="49" charset="-122"/>
                <a:ea typeface="黑体" pitchFamily="49" charset="-122"/>
              </a:rPr>
              <a:t>A</a:t>
            </a:r>
            <a:r>
              <a:rPr lang="zh-CN" altLang="zh-CN" sz="2800" smtClean="0">
                <a:solidFill>
                  <a:schemeClr val="tx1"/>
                </a:solidFill>
                <a:latin typeface="黑体" pitchFamily="49" charset="-122"/>
                <a:ea typeface="黑体" pitchFamily="49" charset="-122"/>
              </a:rPr>
              <a:t>轴，</a:t>
            </a:r>
            <a:r>
              <a:rPr lang="zh-CN" altLang="en-US" sz="2800" smtClean="0">
                <a:solidFill>
                  <a:schemeClr val="tx1"/>
                </a:solidFill>
                <a:latin typeface="黑体" pitchFamily="49" charset="-122"/>
                <a:ea typeface="黑体" pitchFamily="49" charset="-122"/>
              </a:rPr>
              <a:t>从</a:t>
            </a:r>
            <a:r>
              <a:rPr lang="en-US" altLang="zh-CN" sz="2800" smtClean="0">
                <a:solidFill>
                  <a:schemeClr val="tx1"/>
                </a:solidFill>
                <a:latin typeface="黑体" pitchFamily="49" charset="-122"/>
                <a:ea typeface="黑体" pitchFamily="49" charset="-122"/>
              </a:rPr>
              <a:t>A</a:t>
            </a:r>
            <a:r>
              <a:rPr lang="zh-CN" altLang="en-US" sz="2800" smtClean="0">
                <a:solidFill>
                  <a:schemeClr val="tx1"/>
                </a:solidFill>
                <a:latin typeface="黑体" pitchFamily="49" charset="-122"/>
                <a:ea typeface="黑体" pitchFamily="49" charset="-122"/>
              </a:rPr>
              <a:t>轴顺时针旋转</a:t>
            </a:r>
            <a:r>
              <a:rPr lang="en-US" altLang="zh-CN" sz="2800" smtClean="0">
                <a:solidFill>
                  <a:schemeClr val="tx1"/>
                </a:solidFill>
                <a:latin typeface="黑体" pitchFamily="49" charset="-122"/>
                <a:ea typeface="黑体" pitchFamily="49" charset="-122"/>
              </a:rPr>
              <a:t>90</a:t>
            </a:r>
            <a:r>
              <a:rPr lang="en-US" altLang="zh-CN" sz="2800" b="1" smtClean="0">
                <a:solidFill>
                  <a:schemeClr val="tx1"/>
                </a:solidFill>
                <a:latin typeface="黑体" pitchFamily="49" charset="-122"/>
                <a:ea typeface="黑体" pitchFamily="49" charset="-122"/>
              </a:rPr>
              <a:t>°</a:t>
            </a:r>
            <a:r>
              <a:rPr lang="zh-CN" altLang="en-US" sz="2800" smtClean="0">
                <a:solidFill>
                  <a:schemeClr val="tx1"/>
                </a:solidFill>
                <a:latin typeface="黑体" pitchFamily="49" charset="-122"/>
                <a:ea typeface="黑体" pitchFamily="49" charset="-122"/>
              </a:rPr>
              <a:t>方向为</a:t>
            </a:r>
            <a:r>
              <a:rPr lang="en-US" altLang="zh-CN" sz="2800" smtClean="0">
                <a:solidFill>
                  <a:schemeClr val="tx1"/>
                </a:solidFill>
                <a:latin typeface="黑体" pitchFamily="49" charset="-122"/>
                <a:ea typeface="黑体" pitchFamily="49" charset="-122"/>
              </a:rPr>
              <a:t>B</a:t>
            </a:r>
            <a:r>
              <a:rPr lang="zh-CN" altLang="en-US" sz="2800" smtClean="0">
                <a:solidFill>
                  <a:schemeClr val="tx1"/>
                </a:solidFill>
                <a:latin typeface="黑体" pitchFamily="49" charset="-122"/>
                <a:ea typeface="黑体" pitchFamily="49" charset="-122"/>
              </a:rPr>
              <a:t>轴，即</a:t>
            </a:r>
            <a:r>
              <a:rPr lang="en-US" altLang="zh-CN" sz="2800" smtClean="0">
                <a:solidFill>
                  <a:schemeClr val="tx1"/>
                </a:solidFill>
                <a:latin typeface="黑体" pitchFamily="49" charset="-122"/>
                <a:ea typeface="黑体" pitchFamily="49" charset="-122"/>
              </a:rPr>
              <a:t>A</a:t>
            </a:r>
            <a:r>
              <a:rPr lang="en-US" altLang="zh-CN" sz="2800" baseline="-25000" smtClean="0">
                <a:solidFill>
                  <a:schemeClr val="tx1"/>
                </a:solidFill>
                <a:latin typeface="黑体" pitchFamily="49" charset="-122"/>
                <a:ea typeface="黑体" pitchFamily="49" charset="-122"/>
              </a:rPr>
              <a:t>P</a:t>
            </a:r>
            <a:r>
              <a:rPr lang="en-US" altLang="zh-CN" sz="2800" smtClean="0">
                <a:solidFill>
                  <a:schemeClr val="tx1"/>
                </a:solidFill>
                <a:latin typeface="黑体" pitchFamily="49" charset="-122"/>
                <a:ea typeface="黑体" pitchFamily="49" charset="-122"/>
              </a:rPr>
              <a:t>=0</a:t>
            </a:r>
            <a:r>
              <a:rPr lang="zh-CN" altLang="en-US" sz="2800" dirty="0" smtClean="0">
                <a:solidFill>
                  <a:schemeClr val="tx1"/>
                </a:solidFill>
                <a:latin typeface="黑体" pitchFamily="49" charset="-122"/>
                <a:ea typeface="黑体" pitchFamily="49" charset="-122"/>
              </a:rPr>
              <a:t>，</a:t>
            </a:r>
            <a:r>
              <a:rPr lang="en-US" altLang="zh-CN" sz="2800" smtClean="0">
                <a:solidFill>
                  <a:schemeClr val="tx1"/>
                </a:solidFill>
                <a:latin typeface="黑体" pitchFamily="49" charset="-122"/>
                <a:ea typeface="黑体" pitchFamily="49" charset="-122"/>
              </a:rPr>
              <a:t>B</a:t>
            </a:r>
            <a:r>
              <a:rPr lang="en-US" altLang="zh-CN" sz="2800" baseline="-25000" smtClean="0">
                <a:solidFill>
                  <a:schemeClr val="tx1"/>
                </a:solidFill>
                <a:latin typeface="黑体" pitchFamily="49" charset="-122"/>
                <a:ea typeface="黑体" pitchFamily="49" charset="-122"/>
              </a:rPr>
              <a:t>P</a:t>
            </a:r>
            <a:r>
              <a:rPr lang="en-US" altLang="zh-CN" sz="2800" smtClean="0">
                <a:solidFill>
                  <a:schemeClr val="tx1"/>
                </a:solidFill>
                <a:latin typeface="黑体" pitchFamily="49" charset="-122"/>
                <a:ea typeface="黑体" pitchFamily="49" charset="-122"/>
              </a:rPr>
              <a:t>=0</a:t>
            </a:r>
            <a:r>
              <a:rPr lang="zh-CN" altLang="en-US" sz="2800" smtClean="0">
                <a:solidFill>
                  <a:schemeClr val="tx1"/>
                </a:solidFill>
                <a:latin typeface="黑体" pitchFamily="49" charset="-122"/>
                <a:ea typeface="黑体" pitchFamily="49" charset="-122"/>
              </a:rPr>
              <a:t>，新</a:t>
            </a:r>
            <a:r>
              <a:rPr lang="zh-CN" altLang="zh-CN" sz="2800" smtClean="0">
                <a:solidFill>
                  <a:schemeClr val="tx1"/>
                </a:solidFill>
                <a:latin typeface="黑体" pitchFamily="49" charset="-122"/>
                <a:ea typeface="黑体" pitchFamily="49" charset="-122"/>
              </a:rPr>
              <a:t>直角坐标系</a:t>
            </a:r>
            <a:r>
              <a:rPr lang="zh-CN" altLang="en-US" sz="2800" smtClean="0">
                <a:solidFill>
                  <a:schemeClr val="tx1"/>
                </a:solidFill>
                <a:latin typeface="黑体" pitchFamily="49" charset="-122"/>
                <a:ea typeface="黑体" pitchFamily="49" charset="-122"/>
              </a:rPr>
              <a:t>为</a:t>
            </a:r>
            <a:r>
              <a:rPr lang="en-US" altLang="zh-CN" sz="2800" smtClean="0">
                <a:solidFill>
                  <a:schemeClr val="tx1"/>
                </a:solidFill>
                <a:latin typeface="黑体" pitchFamily="49" charset="-122"/>
                <a:ea typeface="黑体" pitchFamily="49" charset="-122"/>
              </a:rPr>
              <a:t>APB</a:t>
            </a:r>
            <a:r>
              <a:rPr lang="zh-CN" altLang="zh-CN" sz="2800" smtClean="0">
                <a:solidFill>
                  <a:schemeClr val="tx1"/>
                </a:solidFill>
                <a:latin typeface="黑体" pitchFamily="49" charset="-122"/>
                <a:ea typeface="黑体" pitchFamily="49" charset="-122"/>
              </a:rPr>
              <a:t>。</a:t>
            </a:r>
            <a:endParaRPr lang="zh-CN" altLang="zh-CN" sz="2800" dirty="0" smtClean="0">
              <a:solidFill>
                <a:schemeClr val="tx1"/>
              </a:solidFill>
              <a:latin typeface="黑体" pitchFamily="49" charset="-122"/>
              <a:ea typeface="黑体" pitchFamily="49" charset="-122"/>
            </a:endParaRPr>
          </a:p>
          <a:p>
            <a:pPr marL="0" indent="0" eaLnBrk="1" hangingPunct="1">
              <a:lnSpc>
                <a:spcPct val="150000"/>
              </a:lnSpc>
              <a:buNone/>
            </a:pPr>
            <a:r>
              <a:rPr lang="zh-CN" altLang="zh-CN" sz="2800" dirty="0" smtClean="0">
                <a:solidFill>
                  <a:schemeClr val="tx1"/>
                </a:solidFill>
                <a:latin typeface="黑体" pitchFamily="49" charset="-122"/>
                <a:ea typeface="黑体" pitchFamily="49" charset="-122"/>
              </a:rPr>
              <a:t>（2）用观测值</a:t>
            </a:r>
            <a:r>
              <a:rPr lang="en-US" altLang="zh-CN" sz="2800" smtClean="0">
                <a:solidFill>
                  <a:schemeClr val="tx1"/>
                </a:solidFill>
                <a:latin typeface="黑体" pitchFamily="49" charset="-122"/>
                <a:ea typeface="黑体" pitchFamily="49" charset="-122"/>
              </a:rPr>
              <a:t>L</a:t>
            </a:r>
            <a:r>
              <a:rPr lang="en-US" altLang="zh-CN" sz="2800" baseline="-25000" smtClean="0">
                <a:solidFill>
                  <a:schemeClr val="tx1"/>
                </a:solidFill>
                <a:latin typeface="黑体" pitchFamily="49" charset="-122"/>
                <a:ea typeface="黑体" pitchFamily="49" charset="-122"/>
              </a:rPr>
              <a:t>i</a:t>
            </a:r>
            <a:r>
              <a:rPr lang="zh-CN" altLang="en-US" sz="2800" smtClean="0">
                <a:solidFill>
                  <a:schemeClr val="tx1"/>
                </a:solidFill>
                <a:latin typeface="黑体" pitchFamily="49" charset="-122"/>
                <a:ea typeface="黑体" pitchFamily="49" charset="-122"/>
              </a:rPr>
              <a:t>、</a:t>
            </a:r>
            <a:r>
              <a:rPr lang="en-US" altLang="zh-CN" sz="2800" smtClean="0">
                <a:solidFill>
                  <a:schemeClr val="tx1"/>
                </a:solidFill>
                <a:latin typeface="黑体" pitchFamily="49" charset="-122"/>
                <a:ea typeface="黑体" pitchFamily="49" charset="-122"/>
              </a:rPr>
              <a:t>s</a:t>
            </a:r>
            <a:r>
              <a:rPr lang="en-US" altLang="zh-CN" sz="2800" baseline="-25000" smtClean="0">
                <a:solidFill>
                  <a:schemeClr val="tx1"/>
                </a:solidFill>
                <a:latin typeface="黑体" pitchFamily="49" charset="-122"/>
                <a:ea typeface="黑体" pitchFamily="49" charset="-122"/>
              </a:rPr>
              <a:t>i</a:t>
            </a:r>
            <a:r>
              <a:rPr lang="zh-CN" altLang="en-US" sz="2800" dirty="0" smtClean="0">
                <a:solidFill>
                  <a:schemeClr val="tx1"/>
                </a:solidFill>
                <a:latin typeface="黑体" pitchFamily="49" charset="-122"/>
                <a:ea typeface="黑体" pitchFamily="49" charset="-122"/>
              </a:rPr>
              <a:t>算出各已知点</a:t>
            </a:r>
            <a:r>
              <a:rPr lang="en-US" altLang="zh-CN" sz="2800" dirty="0" smtClean="0">
                <a:solidFill>
                  <a:schemeClr val="tx1"/>
                </a:solidFill>
                <a:latin typeface="黑体" pitchFamily="49" charset="-122"/>
                <a:ea typeface="黑体" pitchFamily="49" charset="-122"/>
              </a:rPr>
              <a:t>1</a:t>
            </a:r>
            <a:r>
              <a:rPr lang="zh-CN" altLang="en-US" sz="2800" dirty="0" smtClean="0">
                <a:solidFill>
                  <a:schemeClr val="tx1"/>
                </a:solidFill>
                <a:latin typeface="黑体" pitchFamily="49" charset="-122"/>
                <a:ea typeface="黑体" pitchFamily="49" charset="-122"/>
              </a:rPr>
              <a:t>，</a:t>
            </a:r>
            <a:r>
              <a:rPr lang="en-US" altLang="zh-CN" sz="2800" dirty="0" smtClean="0">
                <a:solidFill>
                  <a:schemeClr val="tx1"/>
                </a:solidFill>
                <a:latin typeface="黑体" pitchFamily="49" charset="-122"/>
                <a:ea typeface="黑体" pitchFamily="49" charset="-122"/>
              </a:rPr>
              <a:t>2</a:t>
            </a:r>
            <a:r>
              <a:rPr lang="zh-CN" altLang="en-US" sz="2800" dirty="0" smtClean="0">
                <a:solidFill>
                  <a:schemeClr val="tx1"/>
                </a:solidFill>
                <a:latin typeface="黑体" pitchFamily="49" charset="-122"/>
                <a:ea typeface="黑体" pitchFamily="49" charset="-122"/>
              </a:rPr>
              <a:t>，</a:t>
            </a:r>
            <a:r>
              <a:rPr lang="en-US" altLang="zh-CN" sz="2800" dirty="0" smtClean="0">
                <a:solidFill>
                  <a:schemeClr val="tx1"/>
                </a:solidFill>
                <a:latin typeface="黑体" pitchFamily="49" charset="-122"/>
                <a:ea typeface="黑体" pitchFamily="49" charset="-122"/>
              </a:rPr>
              <a:t>…,n</a:t>
            </a:r>
            <a:r>
              <a:rPr lang="zh-CN" altLang="en-US" sz="2800" dirty="0" smtClean="0">
                <a:solidFill>
                  <a:schemeClr val="tx1"/>
                </a:solidFill>
                <a:latin typeface="黑体" pitchFamily="49" charset="-122"/>
                <a:ea typeface="黑体" pitchFamily="49" charset="-122"/>
              </a:rPr>
              <a:t>在</a:t>
            </a:r>
            <a:r>
              <a:rPr lang="en-US" altLang="zh-CN" sz="2800" dirty="0" smtClean="0">
                <a:solidFill>
                  <a:schemeClr val="tx1"/>
                </a:solidFill>
                <a:latin typeface="黑体" pitchFamily="49" charset="-122"/>
                <a:ea typeface="黑体" pitchFamily="49" charset="-122"/>
              </a:rPr>
              <a:t>APB</a:t>
            </a:r>
            <a:r>
              <a:rPr lang="zh-CN" altLang="zh-CN" sz="2800" dirty="0" smtClean="0">
                <a:solidFill>
                  <a:schemeClr val="tx1"/>
                </a:solidFill>
                <a:latin typeface="黑体" pitchFamily="49" charset="-122"/>
                <a:ea typeface="黑体" pitchFamily="49" charset="-122"/>
              </a:rPr>
              <a:t>坐标系中的坐标：</a:t>
            </a:r>
            <a:endParaRPr lang="zh-CN" altLang="en-US" sz="2800" dirty="0" smtClean="0">
              <a:solidFill>
                <a:schemeClr val="tx1"/>
              </a:solidFill>
              <a:latin typeface="黑体" pitchFamily="49" charset="-122"/>
              <a:ea typeface="黑体" pitchFamily="49" charset="-122"/>
            </a:endParaRPr>
          </a:p>
          <a:p>
            <a:pPr marL="0" indent="0" eaLnBrk="1" hangingPunct="1">
              <a:lnSpc>
                <a:spcPct val="150000"/>
              </a:lnSpc>
              <a:buNone/>
            </a:pPr>
            <a:endParaRPr lang="zh-CN" altLang="en-US" sz="2800" dirty="0" smtClean="0">
              <a:solidFill>
                <a:schemeClr val="tx1"/>
              </a:solidFill>
              <a:latin typeface="黑体" pitchFamily="49" charset="-122"/>
              <a:ea typeface="黑体" pitchFamily="49" charset="-122"/>
            </a:endParaRPr>
          </a:p>
          <a:p>
            <a:pPr marL="0" indent="0" eaLnBrk="1" hangingPunct="1">
              <a:lnSpc>
                <a:spcPct val="150000"/>
              </a:lnSpc>
              <a:buNone/>
            </a:pPr>
            <a:r>
              <a:rPr lang="zh-CN" altLang="en-US" sz="2800" smtClean="0">
                <a:solidFill>
                  <a:schemeClr val="tx1"/>
                </a:solidFill>
                <a:latin typeface="黑体" pitchFamily="49" charset="-122"/>
                <a:ea typeface="黑体" pitchFamily="49" charset="-122"/>
              </a:rPr>
              <a:t>（</a:t>
            </a:r>
            <a:r>
              <a:rPr lang="en-US" altLang="zh-CN" sz="2800" smtClean="0">
                <a:solidFill>
                  <a:schemeClr val="tx1"/>
                </a:solidFill>
                <a:latin typeface="黑体" pitchFamily="49" charset="-122"/>
                <a:ea typeface="黑体" pitchFamily="49" charset="-122"/>
              </a:rPr>
              <a:t>3</a:t>
            </a:r>
            <a:r>
              <a:rPr lang="zh-CN" altLang="en-US" sz="2800" smtClean="0">
                <a:solidFill>
                  <a:schemeClr val="tx1"/>
                </a:solidFill>
                <a:latin typeface="黑体" pitchFamily="49" charset="-122"/>
                <a:ea typeface="黑体" pitchFamily="49" charset="-122"/>
              </a:rPr>
              <a:t>）即已知</a:t>
            </a:r>
            <a:r>
              <a:rPr lang="zh-CN" altLang="en-US" sz="2800" dirty="0" smtClean="0">
                <a:solidFill>
                  <a:schemeClr val="tx1"/>
                </a:solidFill>
                <a:latin typeface="黑体" pitchFamily="49" charset="-122"/>
                <a:ea typeface="黑体" pitchFamily="49" charset="-122"/>
              </a:rPr>
              <a:t>点</a:t>
            </a:r>
            <a:r>
              <a:rPr lang="en-US" altLang="zh-CN" sz="2800" dirty="0" smtClean="0">
                <a:solidFill>
                  <a:schemeClr val="tx1"/>
                </a:solidFill>
                <a:latin typeface="黑体" pitchFamily="49" charset="-122"/>
                <a:ea typeface="黑体" pitchFamily="49" charset="-122"/>
              </a:rPr>
              <a:t>1</a:t>
            </a:r>
            <a:r>
              <a:rPr lang="zh-CN" altLang="en-US" sz="2800" dirty="0" smtClean="0">
                <a:solidFill>
                  <a:schemeClr val="tx1"/>
                </a:solidFill>
                <a:latin typeface="黑体" pitchFamily="49" charset="-122"/>
                <a:ea typeface="黑体" pitchFamily="49" charset="-122"/>
              </a:rPr>
              <a:t>，</a:t>
            </a:r>
            <a:r>
              <a:rPr lang="en-US" altLang="zh-CN" sz="2800" smtClean="0">
                <a:solidFill>
                  <a:schemeClr val="tx1"/>
                </a:solidFill>
                <a:latin typeface="黑体" pitchFamily="49" charset="-122"/>
                <a:ea typeface="黑体" pitchFamily="49" charset="-122"/>
              </a:rPr>
              <a:t>2</a:t>
            </a:r>
            <a:r>
              <a:rPr lang="zh-CN" altLang="en-US" sz="2800" smtClean="0">
                <a:solidFill>
                  <a:schemeClr val="tx1"/>
                </a:solidFill>
                <a:latin typeface="黑体" pitchFamily="49" charset="-122"/>
                <a:ea typeface="黑体" pitchFamily="49" charset="-122"/>
              </a:rPr>
              <a:t>，</a:t>
            </a:r>
            <a:r>
              <a:rPr lang="en-US" altLang="zh-CN" sz="2800" smtClean="0">
                <a:solidFill>
                  <a:schemeClr val="tx1"/>
                </a:solidFill>
                <a:latin typeface="黑体" pitchFamily="49" charset="-122"/>
                <a:ea typeface="黑体" pitchFamily="49" charset="-122"/>
              </a:rPr>
              <a:t>…</a:t>
            </a:r>
            <a:r>
              <a:rPr lang="zh-CN" altLang="en-US" sz="2800" smtClean="0">
                <a:solidFill>
                  <a:schemeClr val="tx1"/>
                </a:solidFill>
                <a:latin typeface="黑体" pitchFamily="49" charset="-122"/>
                <a:ea typeface="黑体" pitchFamily="49" charset="-122"/>
              </a:rPr>
              <a:t>，</a:t>
            </a:r>
            <a:r>
              <a:rPr lang="en-US" altLang="zh-CN" sz="2800" smtClean="0">
                <a:solidFill>
                  <a:schemeClr val="tx1"/>
                </a:solidFill>
                <a:latin typeface="黑体" pitchFamily="49" charset="-122"/>
                <a:ea typeface="黑体" pitchFamily="49" charset="-122"/>
              </a:rPr>
              <a:t>n</a:t>
            </a:r>
            <a:r>
              <a:rPr lang="zh-CN" altLang="en-US" sz="2800" smtClean="0">
                <a:solidFill>
                  <a:schemeClr val="tx1"/>
                </a:solidFill>
                <a:latin typeface="黑体" pitchFamily="49" charset="-122"/>
                <a:ea typeface="黑体" pitchFamily="49" charset="-122"/>
              </a:rPr>
              <a:t>，在新</a:t>
            </a:r>
            <a:r>
              <a:rPr lang="zh-CN" altLang="zh-CN" sz="2800" smtClean="0">
                <a:solidFill>
                  <a:schemeClr val="tx1"/>
                </a:solidFill>
                <a:latin typeface="黑体" pitchFamily="49" charset="-122"/>
                <a:ea typeface="黑体" pitchFamily="49" charset="-122"/>
              </a:rPr>
              <a:t>坐标系</a:t>
            </a:r>
            <a:r>
              <a:rPr lang="zh-CN" altLang="zh-CN" sz="2800" dirty="0" smtClean="0">
                <a:solidFill>
                  <a:schemeClr val="tx1"/>
                </a:solidFill>
                <a:latin typeface="黑体" pitchFamily="49" charset="-122"/>
                <a:ea typeface="黑体" pitchFamily="49" charset="-122"/>
              </a:rPr>
              <a:t>中</a:t>
            </a:r>
            <a:r>
              <a:rPr lang="zh-CN" altLang="zh-CN" sz="2800" smtClean="0">
                <a:solidFill>
                  <a:schemeClr val="tx1"/>
                </a:solidFill>
                <a:latin typeface="黑体" pitchFamily="49" charset="-122"/>
                <a:ea typeface="黑体" pitchFamily="49" charset="-122"/>
              </a:rPr>
              <a:t>的坐标</a:t>
            </a:r>
            <a:r>
              <a:rPr lang="en-US" altLang="zh-CN" sz="2800" smtClean="0">
                <a:solidFill>
                  <a:schemeClr val="tx1"/>
                </a:solidFill>
                <a:latin typeface="黑体" pitchFamily="49" charset="-122"/>
                <a:ea typeface="黑体" pitchFamily="49" charset="-122"/>
              </a:rPr>
              <a:t>A</a:t>
            </a:r>
            <a:r>
              <a:rPr lang="en-US" altLang="zh-CN" sz="2800" baseline="-25000" smtClean="0">
                <a:solidFill>
                  <a:schemeClr val="tx1"/>
                </a:solidFill>
                <a:latin typeface="黑体" pitchFamily="49" charset="-122"/>
                <a:ea typeface="黑体" pitchFamily="49" charset="-122"/>
              </a:rPr>
              <a:t>i</a:t>
            </a:r>
            <a:r>
              <a:rPr lang="zh-CN" altLang="en-US" sz="2800" smtClean="0">
                <a:solidFill>
                  <a:schemeClr val="tx1"/>
                </a:solidFill>
                <a:latin typeface="黑体" pitchFamily="49" charset="-122"/>
                <a:ea typeface="黑体" pitchFamily="49" charset="-122"/>
              </a:rPr>
              <a:t>、</a:t>
            </a:r>
            <a:r>
              <a:rPr lang="en-US" altLang="zh-CN" sz="2800" smtClean="0">
                <a:solidFill>
                  <a:schemeClr val="tx1"/>
                </a:solidFill>
                <a:latin typeface="黑体" pitchFamily="49" charset="-122"/>
                <a:ea typeface="黑体" pitchFamily="49" charset="-122"/>
              </a:rPr>
              <a:t>B</a:t>
            </a:r>
            <a:r>
              <a:rPr lang="en-US" altLang="zh-CN" sz="2800" baseline="-25000" smtClean="0">
                <a:solidFill>
                  <a:schemeClr val="tx1"/>
                </a:solidFill>
                <a:latin typeface="黑体" pitchFamily="49" charset="-122"/>
                <a:ea typeface="黑体" pitchFamily="49" charset="-122"/>
              </a:rPr>
              <a:t>i</a:t>
            </a:r>
            <a:r>
              <a:rPr lang="zh-CN" altLang="en-US" sz="2800" smtClean="0">
                <a:solidFill>
                  <a:schemeClr val="tx1"/>
                </a:solidFill>
                <a:latin typeface="黑体" pitchFamily="49" charset="-122"/>
                <a:ea typeface="黑体" pitchFamily="49" charset="-122"/>
              </a:rPr>
              <a:t>也</a:t>
            </a:r>
            <a:r>
              <a:rPr lang="zh-CN" altLang="zh-CN" sz="2800" smtClean="0">
                <a:solidFill>
                  <a:schemeClr val="tx1"/>
                </a:solidFill>
                <a:latin typeface="黑体" pitchFamily="49" charset="-122"/>
                <a:ea typeface="黑体" pitchFamily="49" charset="-122"/>
              </a:rPr>
              <a:t>已知</a:t>
            </a:r>
            <a:r>
              <a:rPr lang="zh-CN" altLang="en-US" sz="2800" smtClean="0">
                <a:solidFill>
                  <a:schemeClr val="tx1"/>
                </a:solidFill>
                <a:latin typeface="黑体" pitchFamily="49" charset="-122"/>
                <a:ea typeface="黑体" pitchFamily="49" charset="-122"/>
              </a:rPr>
              <a:t>了</a:t>
            </a:r>
            <a:r>
              <a:rPr lang="zh-CN" altLang="zh-CN" sz="2800" smtClean="0">
                <a:solidFill>
                  <a:schemeClr val="tx1"/>
                </a:solidFill>
                <a:latin typeface="黑体" pitchFamily="49" charset="-122"/>
                <a:ea typeface="黑体" pitchFamily="49" charset="-122"/>
              </a:rPr>
              <a:t>，</a:t>
            </a:r>
            <a:r>
              <a:rPr lang="zh-CN" altLang="en-US" sz="2800" smtClean="0">
                <a:solidFill>
                  <a:schemeClr val="tx1"/>
                </a:solidFill>
                <a:latin typeface="黑体" pitchFamily="49" charset="-122"/>
                <a:ea typeface="黑体" pitchFamily="49" charset="-122"/>
              </a:rPr>
              <a:t>则从</a:t>
            </a:r>
            <a:r>
              <a:rPr lang="en-US" altLang="zh-CN" sz="2800" smtClean="0">
                <a:solidFill>
                  <a:schemeClr val="tx1"/>
                </a:solidFill>
                <a:latin typeface="黑体" pitchFamily="49" charset="-122"/>
                <a:ea typeface="黑体" pitchFamily="49" charset="-122"/>
              </a:rPr>
              <a:t>APB</a:t>
            </a:r>
            <a:r>
              <a:rPr lang="zh-CN" altLang="zh-CN" sz="2800" dirty="0" smtClean="0">
                <a:solidFill>
                  <a:schemeClr val="tx1"/>
                </a:solidFill>
                <a:latin typeface="黑体" pitchFamily="49" charset="-122"/>
                <a:ea typeface="黑体" pitchFamily="49" charset="-122"/>
              </a:rPr>
              <a:t>系</a:t>
            </a:r>
            <a:r>
              <a:rPr lang="zh-CN" altLang="en-US" sz="2800" dirty="0" smtClean="0">
                <a:solidFill>
                  <a:schemeClr val="tx1"/>
                </a:solidFill>
                <a:latin typeface="黑体" pitchFamily="49" charset="-122"/>
                <a:ea typeface="黑体" pitchFamily="49" charset="-122"/>
                <a:sym typeface="Symbol" pitchFamily="18" charset="2"/>
              </a:rPr>
              <a:t></a:t>
            </a:r>
            <a:r>
              <a:rPr lang="en-US" altLang="zh-CN" sz="2800" smtClean="0">
                <a:solidFill>
                  <a:schemeClr val="tx1"/>
                </a:solidFill>
                <a:latin typeface="黑体" pitchFamily="49" charset="-122"/>
                <a:ea typeface="黑体" pitchFamily="49" charset="-122"/>
                <a:sym typeface="Symbol" pitchFamily="18" charset="2"/>
              </a:rPr>
              <a:t>XOY</a:t>
            </a:r>
            <a:r>
              <a:rPr lang="zh-CN" altLang="zh-CN" sz="2800" smtClean="0">
                <a:solidFill>
                  <a:schemeClr val="tx1"/>
                </a:solidFill>
                <a:latin typeface="黑体" pitchFamily="49" charset="-122"/>
                <a:ea typeface="黑体" pitchFamily="49" charset="-122"/>
                <a:sym typeface="Symbol" pitchFamily="18" charset="2"/>
              </a:rPr>
              <a:t>系</a:t>
            </a:r>
            <a:r>
              <a:rPr lang="zh-CN" altLang="en-US" sz="2800" smtClean="0">
                <a:solidFill>
                  <a:schemeClr val="tx1"/>
                </a:solidFill>
                <a:latin typeface="黑体" pitchFamily="49" charset="-122"/>
                <a:ea typeface="黑体" pitchFamily="49" charset="-122"/>
                <a:sym typeface="Symbol" pitchFamily="18" charset="2"/>
              </a:rPr>
              <a:t>的</a:t>
            </a:r>
            <a:r>
              <a:rPr lang="zh-CN" altLang="zh-CN" sz="2800" smtClean="0">
                <a:solidFill>
                  <a:schemeClr val="tx1"/>
                </a:solidFill>
                <a:latin typeface="黑体" pitchFamily="49" charset="-122"/>
                <a:ea typeface="黑体" pitchFamily="49" charset="-122"/>
              </a:rPr>
              <a:t>坐标</a:t>
            </a:r>
            <a:r>
              <a:rPr lang="zh-CN" altLang="zh-CN" sz="2800" dirty="0" smtClean="0">
                <a:solidFill>
                  <a:schemeClr val="tx1"/>
                </a:solidFill>
                <a:latin typeface="黑体" pitchFamily="49" charset="-122"/>
                <a:ea typeface="黑体" pitchFamily="49" charset="-122"/>
              </a:rPr>
              <a:t>转换公式中的</a:t>
            </a:r>
            <a:r>
              <a:rPr lang="en-US" altLang="zh-CN" sz="2800" dirty="0" smtClean="0">
                <a:solidFill>
                  <a:schemeClr val="tx1"/>
                </a:solidFill>
                <a:latin typeface="黑体" pitchFamily="49" charset="-122"/>
                <a:ea typeface="黑体" pitchFamily="49" charset="-122"/>
              </a:rPr>
              <a:t>X</a:t>
            </a:r>
            <a:r>
              <a:rPr lang="en-US" altLang="zh-CN" sz="2800" baseline="-25000" dirty="0" smtClean="0">
                <a:solidFill>
                  <a:schemeClr val="tx1"/>
                </a:solidFill>
                <a:latin typeface="黑体" pitchFamily="49" charset="-122"/>
                <a:ea typeface="黑体" pitchFamily="49" charset="-122"/>
              </a:rPr>
              <a:t>0</a:t>
            </a:r>
            <a:r>
              <a:rPr lang="zh-CN" altLang="en-US" sz="2800" smtClean="0">
                <a:solidFill>
                  <a:schemeClr val="tx1"/>
                </a:solidFill>
                <a:latin typeface="黑体" pitchFamily="49" charset="-122"/>
                <a:ea typeface="黑体" pitchFamily="49" charset="-122"/>
              </a:rPr>
              <a:t>、</a:t>
            </a:r>
            <a:r>
              <a:rPr lang="en-US" altLang="zh-CN" sz="2800" smtClean="0">
                <a:solidFill>
                  <a:schemeClr val="tx1"/>
                </a:solidFill>
                <a:latin typeface="黑体" pitchFamily="49" charset="-122"/>
                <a:ea typeface="黑体" pitchFamily="49" charset="-122"/>
              </a:rPr>
              <a:t>Y</a:t>
            </a:r>
            <a:r>
              <a:rPr lang="en-US" altLang="zh-CN" sz="2800" baseline="-25000" smtClean="0">
                <a:solidFill>
                  <a:schemeClr val="tx1"/>
                </a:solidFill>
                <a:latin typeface="黑体" pitchFamily="49" charset="-122"/>
                <a:ea typeface="黑体" pitchFamily="49" charset="-122"/>
              </a:rPr>
              <a:t>0</a:t>
            </a:r>
            <a:r>
              <a:rPr lang="zh-CN" altLang="zh-CN" sz="2800" smtClean="0">
                <a:solidFill>
                  <a:schemeClr val="tx1"/>
                </a:solidFill>
                <a:latin typeface="黑体" pitchFamily="49" charset="-122"/>
                <a:ea typeface="黑体" pitchFamily="49" charset="-122"/>
              </a:rPr>
              <a:t>就是</a:t>
            </a:r>
            <a:r>
              <a:rPr lang="en-US" altLang="zh-CN" sz="2800" dirty="0" smtClean="0">
                <a:solidFill>
                  <a:schemeClr val="tx1"/>
                </a:solidFill>
                <a:latin typeface="黑体" pitchFamily="49" charset="-122"/>
                <a:ea typeface="黑体" pitchFamily="49" charset="-122"/>
              </a:rPr>
              <a:t>P</a:t>
            </a:r>
            <a:r>
              <a:rPr lang="zh-CN" altLang="zh-CN" sz="2800" dirty="0" smtClean="0">
                <a:solidFill>
                  <a:schemeClr val="tx1"/>
                </a:solidFill>
                <a:latin typeface="黑体" pitchFamily="49" charset="-122"/>
                <a:ea typeface="黑体" pitchFamily="49" charset="-122"/>
              </a:rPr>
              <a:t>点在</a:t>
            </a:r>
            <a:r>
              <a:rPr lang="en-US" altLang="zh-CN" sz="2800" dirty="0" smtClean="0">
                <a:solidFill>
                  <a:schemeClr val="tx1"/>
                </a:solidFill>
                <a:latin typeface="黑体" pitchFamily="49" charset="-122"/>
                <a:ea typeface="黑体" pitchFamily="49" charset="-122"/>
              </a:rPr>
              <a:t>XOY</a:t>
            </a:r>
            <a:r>
              <a:rPr lang="zh-CN" altLang="zh-CN" sz="2800" dirty="0" smtClean="0">
                <a:solidFill>
                  <a:schemeClr val="tx1"/>
                </a:solidFill>
                <a:latin typeface="黑体" pitchFamily="49" charset="-122"/>
                <a:ea typeface="黑体" pitchFamily="49" charset="-122"/>
              </a:rPr>
              <a:t>系中的</a:t>
            </a:r>
            <a:r>
              <a:rPr lang="zh-CN" altLang="zh-CN" sz="2800" smtClean="0">
                <a:solidFill>
                  <a:schemeClr val="tx1"/>
                </a:solidFill>
                <a:latin typeface="黑体" pitchFamily="49" charset="-122"/>
                <a:ea typeface="黑体" pitchFamily="49" charset="-122"/>
              </a:rPr>
              <a:t>坐标值</a:t>
            </a:r>
            <a:r>
              <a:rPr lang="zh-CN" altLang="en-US" sz="2800" smtClean="0">
                <a:solidFill>
                  <a:schemeClr val="tx1"/>
                </a:solidFill>
                <a:latin typeface="黑体" pitchFamily="49" charset="-122"/>
                <a:ea typeface="黑体" pitchFamily="49" charset="-122"/>
              </a:rPr>
              <a:t>，即</a:t>
            </a:r>
            <a:r>
              <a:rPr lang="en-US" altLang="zh-CN" sz="2800" smtClean="0">
                <a:solidFill>
                  <a:schemeClr val="tx1"/>
                </a:solidFill>
                <a:latin typeface="黑体" pitchFamily="49" charset="-122"/>
                <a:ea typeface="黑体" pitchFamily="49" charset="-122"/>
              </a:rPr>
              <a:t>P</a:t>
            </a:r>
            <a:r>
              <a:rPr lang="zh-CN" altLang="en-US" sz="2800" smtClean="0">
                <a:solidFill>
                  <a:schemeClr val="tx1"/>
                </a:solidFill>
                <a:latin typeface="黑体" pitchFamily="49" charset="-122"/>
                <a:ea typeface="黑体" pitchFamily="49" charset="-122"/>
              </a:rPr>
              <a:t>点估值可得</a:t>
            </a:r>
            <a:r>
              <a:rPr lang="zh-CN" altLang="zh-CN" sz="2800" smtClean="0">
                <a:solidFill>
                  <a:schemeClr val="tx1"/>
                </a:solidFill>
                <a:latin typeface="黑体" pitchFamily="49" charset="-122"/>
                <a:ea typeface="黑体" pitchFamily="49" charset="-122"/>
              </a:rPr>
              <a:t>。</a:t>
            </a:r>
            <a:endParaRPr lang="zh-CN" altLang="en-US" sz="2800" dirty="0" smtClean="0">
              <a:solidFill>
                <a:schemeClr val="tx1"/>
              </a:solidFill>
              <a:latin typeface="黑体" pitchFamily="49" charset="-122"/>
              <a:ea typeface="黑体" pitchFamily="49" charset="-122"/>
            </a:endParaRPr>
          </a:p>
        </p:txBody>
      </p:sp>
      <p:graphicFrame>
        <p:nvGraphicFramePr>
          <p:cNvPr id="43010" name="Object 4"/>
          <p:cNvGraphicFramePr>
            <a:graphicFrameLocks noChangeAspect="1"/>
          </p:cNvGraphicFramePr>
          <p:nvPr/>
        </p:nvGraphicFramePr>
        <p:xfrm>
          <a:off x="2285984" y="3500438"/>
          <a:ext cx="5429288" cy="1112023"/>
        </p:xfrm>
        <a:graphic>
          <a:graphicData uri="http://schemas.openxmlformats.org/presentationml/2006/ole">
            <p:oleObj spid="_x0000_s103426" name="公式" r:id="rId3" imgW="2349360" imgH="482400" progId="Equation.3">
              <p:embed/>
            </p:oleObj>
          </a:graphicData>
        </a:graphic>
      </p:graphicFrame>
      <p:sp>
        <p:nvSpPr>
          <p:cNvPr id="4" name="灯片编号占位符 3"/>
          <p:cNvSpPr>
            <a:spLocks noGrp="1"/>
          </p:cNvSpPr>
          <p:nvPr>
            <p:ph type="sldNum" sz="quarter" idx="12"/>
          </p:nvPr>
        </p:nvSpPr>
        <p:spPr/>
        <p:txBody>
          <a:bodyPr/>
          <a:lstStyle/>
          <a:p>
            <a:pPr>
              <a:defRPr/>
            </a:pPr>
            <a:fld id="{7E4690C5-E9ED-4F00-BB42-B2796919A211}" type="slidenum">
              <a:rPr lang="zh-CN" altLang="en-US" smtClean="0"/>
              <a:pPr>
                <a:defRPr/>
              </a:pPr>
              <a:t>49</a:t>
            </a:fld>
            <a:endParaRPr lang="zh-CN" altLang="en-US"/>
          </a:p>
        </p:txBody>
      </p:sp>
      <p:pic>
        <p:nvPicPr>
          <p:cNvPr id="5" name="Picture 4">
            <a:extLst>
              <a:ext uri="{FF2B5EF4-FFF2-40B4-BE49-F238E27FC236}">
                <a16:creationId xmlns:a16="http://schemas.microsoft.com/office/drawing/2014/main" xmlns="" id="{7BCE9CE2-CFEA-42A4-8595-A8337081C52D}"/>
              </a:ext>
            </a:extLst>
          </p:cNvPr>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8501090" y="6143644"/>
            <a:ext cx="297867" cy="28575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008083A2-84D4-4BD8-97ED-7867E779500A}" type="slidenum">
              <a:rPr lang="zh-CN" altLang="en-US" smtClean="0"/>
              <a:pPr>
                <a:defRPr/>
              </a:pPr>
              <a:t>5</a:t>
            </a:fld>
            <a:endParaRPr lang="zh-CN" altLang="en-US"/>
          </a:p>
        </p:txBody>
      </p:sp>
      <p:graphicFrame>
        <p:nvGraphicFramePr>
          <p:cNvPr id="3" name="对象 2"/>
          <p:cNvGraphicFramePr>
            <a:graphicFrameLocks noChangeAspect="1"/>
          </p:cNvGraphicFramePr>
          <p:nvPr/>
        </p:nvGraphicFramePr>
        <p:xfrm>
          <a:off x="4514850" y="3321050"/>
          <a:ext cx="114300" cy="215900"/>
        </p:xfrm>
        <a:graphic>
          <a:graphicData uri="http://schemas.openxmlformats.org/presentationml/2006/ole">
            <p:oleObj spid="_x0000_s172034" name="公式" r:id="rId3" imgW="114120" imgH="215640" progId="Equation.3">
              <p:embed/>
            </p:oleObj>
          </a:graphicData>
        </a:graphic>
      </p:graphicFrame>
      <p:graphicFrame>
        <p:nvGraphicFramePr>
          <p:cNvPr id="4" name="对象 3"/>
          <p:cNvGraphicFramePr>
            <a:graphicFrameLocks noChangeAspect="1"/>
          </p:cNvGraphicFramePr>
          <p:nvPr/>
        </p:nvGraphicFramePr>
        <p:xfrm>
          <a:off x="4500562" y="3286124"/>
          <a:ext cx="114300" cy="215900"/>
        </p:xfrm>
        <a:graphic>
          <a:graphicData uri="http://schemas.openxmlformats.org/presentationml/2006/ole">
            <p:oleObj spid="_x0000_s172035" name="公式" r:id="rId4" imgW="114120" imgH="215640" progId="Equation.3">
              <p:embed/>
            </p:oleObj>
          </a:graphicData>
        </a:graphic>
      </p:graphicFrame>
      <p:graphicFrame>
        <p:nvGraphicFramePr>
          <p:cNvPr id="172036" name="Object 4"/>
          <p:cNvGraphicFramePr>
            <a:graphicFrameLocks noChangeAspect="1"/>
          </p:cNvGraphicFramePr>
          <p:nvPr/>
        </p:nvGraphicFramePr>
        <p:xfrm>
          <a:off x="358775" y="142875"/>
          <a:ext cx="8475663" cy="3643313"/>
        </p:xfrm>
        <a:graphic>
          <a:graphicData uri="http://schemas.openxmlformats.org/presentationml/2006/ole">
            <p:oleObj spid="_x0000_s172036" name="公式" r:id="rId5" imgW="4076640" imgH="1752480" progId="Equation.3">
              <p:embed/>
            </p:oleObj>
          </a:graphicData>
        </a:graphic>
      </p:graphicFrame>
      <p:pic>
        <p:nvPicPr>
          <p:cNvPr id="6" name="Picture 4">
            <a:extLst>
              <a:ext uri="{FF2B5EF4-FFF2-40B4-BE49-F238E27FC236}">
                <a16:creationId xmlns:a16="http://schemas.microsoft.com/office/drawing/2014/main" xmlns="" id="{7BCE9CE2-CFEA-42A4-8595-A8337081C52D}"/>
              </a:ext>
            </a:extLst>
          </p:cNvPr>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8501090" y="6143644"/>
            <a:ext cx="297867" cy="28575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7" name="TextBox 6"/>
          <p:cNvSpPr txBox="1"/>
          <p:nvPr/>
        </p:nvSpPr>
        <p:spPr>
          <a:xfrm>
            <a:off x="0" y="4000504"/>
            <a:ext cx="9001156" cy="2714644"/>
          </a:xfrm>
          <a:prstGeom prst="rect">
            <a:avLst/>
          </a:prstGeom>
          <a:noFill/>
        </p:spPr>
        <p:txBody>
          <a:bodyPr wrap="square" rtlCol="0">
            <a:spAutoFit/>
          </a:bodyPr>
          <a:lstStyle/>
          <a:p>
            <a:pPr eaLnBrk="1" hangingPunct="1">
              <a:buNone/>
            </a:pPr>
            <a:r>
              <a:rPr lang="zh-CN" altLang="en-US" sz="2000" b="1" smtClean="0">
                <a:solidFill>
                  <a:srgbClr val="C00000"/>
                </a:solidFill>
                <a:latin typeface="微软雅黑" pitchFamily="34" charset="-122"/>
                <a:ea typeface="微软雅黑" pitchFamily="34" charset="-122"/>
              </a:rPr>
              <a:t>注意 ：</a:t>
            </a:r>
          </a:p>
          <a:p>
            <a:pPr eaLnBrk="1" hangingPunct="1">
              <a:lnSpc>
                <a:spcPct val="150000"/>
              </a:lnSpc>
              <a:buNone/>
            </a:pPr>
            <a:r>
              <a:rPr lang="zh-CN" altLang="en-US" sz="2000" smtClean="0">
                <a:latin typeface="微软雅黑" pitchFamily="34" charset="-122"/>
                <a:ea typeface="微软雅黑" pitchFamily="34" charset="-122"/>
              </a:rPr>
              <a:t>（</a:t>
            </a:r>
            <a:r>
              <a:rPr lang="en-US" altLang="zh-CN" sz="2000" smtClean="0">
                <a:latin typeface="微软雅黑" pitchFamily="34" charset="-122"/>
                <a:ea typeface="微软雅黑" pitchFamily="34" charset="-122"/>
              </a:rPr>
              <a:t>1</a:t>
            </a:r>
            <a:r>
              <a:rPr lang="zh-CN" altLang="en-US" sz="2000" smtClean="0">
                <a:latin typeface="微软雅黑" pitchFamily="34" charset="-122"/>
                <a:ea typeface="微软雅黑" pitchFamily="34" charset="-122"/>
              </a:rPr>
              <a:t>）误差方程个数等于观测值个数；</a:t>
            </a:r>
          </a:p>
          <a:p>
            <a:pPr eaLnBrk="1" hangingPunct="1">
              <a:lnSpc>
                <a:spcPct val="150000"/>
              </a:lnSpc>
              <a:buNone/>
            </a:pPr>
            <a:r>
              <a:rPr lang="zh-CN" altLang="en-US" sz="2000" smtClean="0">
                <a:latin typeface="微软雅黑" pitchFamily="34" charset="-122"/>
                <a:ea typeface="微软雅黑" pitchFamily="34" charset="-122"/>
              </a:rPr>
              <a:t>（</a:t>
            </a:r>
            <a:r>
              <a:rPr lang="en-US" altLang="zh-CN" sz="2000" smtClean="0">
                <a:latin typeface="微软雅黑" pitchFamily="34" charset="-122"/>
                <a:ea typeface="微软雅黑" pitchFamily="34" charset="-122"/>
              </a:rPr>
              <a:t>2</a:t>
            </a:r>
            <a:r>
              <a:rPr lang="zh-CN" altLang="en-US" sz="2000" smtClean="0">
                <a:latin typeface="微软雅黑" pitchFamily="34" charset="-122"/>
                <a:ea typeface="微软雅黑" pitchFamily="34" charset="-122"/>
              </a:rPr>
              <a:t>）</a:t>
            </a:r>
            <a:r>
              <a:rPr lang="en-US" altLang="zh-CN" sz="2000" smtClean="0">
                <a:latin typeface="微软雅黑" pitchFamily="34" charset="-122"/>
                <a:ea typeface="微软雅黑" pitchFamily="34" charset="-122"/>
              </a:rPr>
              <a:t>X</a:t>
            </a:r>
            <a:r>
              <a:rPr lang="en-US" altLang="zh-CN" sz="2000" baseline="30000" smtClean="0">
                <a:latin typeface="微软雅黑" pitchFamily="34" charset="-122"/>
                <a:ea typeface="微软雅黑" pitchFamily="34" charset="-122"/>
              </a:rPr>
              <a:t>0</a:t>
            </a:r>
            <a:r>
              <a:rPr lang="zh-CN" altLang="zh-CN" sz="2000" smtClean="0">
                <a:latin typeface="微软雅黑" pitchFamily="34" charset="-122"/>
                <a:ea typeface="微软雅黑" pitchFamily="34" charset="-122"/>
              </a:rPr>
              <a:t>一经取定</a:t>
            </a:r>
            <a:r>
              <a:rPr lang="zh-CN" altLang="en-US" sz="2000" smtClean="0">
                <a:latin typeface="微软雅黑" pitchFamily="34" charset="-122"/>
                <a:ea typeface="微软雅黑" pitchFamily="34" charset="-122"/>
              </a:rPr>
              <a:t>一次平差中</a:t>
            </a:r>
            <a:r>
              <a:rPr lang="zh-CN" altLang="zh-CN" sz="2000" smtClean="0">
                <a:latin typeface="微软雅黑" pitchFamily="34" charset="-122"/>
                <a:ea typeface="微软雅黑" pitchFamily="34" charset="-122"/>
              </a:rPr>
              <a:t>就不再变动；</a:t>
            </a:r>
            <a:endParaRPr lang="en-US" altLang="zh-CN" sz="2000" smtClean="0">
              <a:latin typeface="微软雅黑" pitchFamily="34" charset="-122"/>
              <a:ea typeface="微软雅黑" pitchFamily="34" charset="-122"/>
            </a:endParaRPr>
          </a:p>
          <a:p>
            <a:pPr eaLnBrk="1" hangingPunct="1">
              <a:lnSpc>
                <a:spcPct val="150000"/>
              </a:lnSpc>
              <a:buNone/>
            </a:pPr>
            <a:r>
              <a:rPr lang="zh-CN" altLang="en-US" sz="2000" smtClean="0">
                <a:latin typeface="微软雅黑" pitchFamily="34" charset="-122"/>
                <a:ea typeface="微软雅黑" pitchFamily="34" charset="-122"/>
              </a:rPr>
              <a:t>（</a:t>
            </a:r>
            <a:r>
              <a:rPr lang="en-US" altLang="zh-CN" sz="2000" smtClean="0">
                <a:latin typeface="微软雅黑" pitchFamily="34" charset="-122"/>
                <a:ea typeface="微软雅黑" pitchFamily="34" charset="-122"/>
              </a:rPr>
              <a:t>3</a:t>
            </a:r>
            <a:r>
              <a:rPr lang="zh-CN" altLang="en-US" sz="2000" smtClean="0">
                <a:latin typeface="微软雅黑" pitchFamily="34" charset="-122"/>
                <a:ea typeface="微软雅黑" pitchFamily="34" charset="-122"/>
              </a:rPr>
              <a:t>）误差方程是线性时，可直接平差；是非线性时，则要取参数近似值</a:t>
            </a:r>
            <a:r>
              <a:rPr lang="en-US" altLang="zh-CN" sz="2000" smtClean="0">
                <a:latin typeface="微软雅黑" pitchFamily="34" charset="-122"/>
                <a:ea typeface="微软雅黑" pitchFamily="34" charset="-122"/>
              </a:rPr>
              <a:t>X</a:t>
            </a:r>
            <a:r>
              <a:rPr lang="en-US" altLang="zh-CN" sz="2000" baseline="30000" smtClean="0">
                <a:latin typeface="微软雅黑" pitchFamily="34" charset="-122"/>
                <a:ea typeface="微软雅黑" pitchFamily="34" charset="-122"/>
              </a:rPr>
              <a:t>0</a:t>
            </a:r>
            <a:r>
              <a:rPr lang="zh-CN" altLang="en-US" sz="2000" smtClean="0">
                <a:latin typeface="微软雅黑" pitchFamily="34" charset="-122"/>
                <a:ea typeface="微软雅黑" pitchFamily="34" charset="-122"/>
              </a:rPr>
              <a:t>线性化后再平差计算；</a:t>
            </a:r>
            <a:endParaRPr lang="zh-CN" altLang="zh-CN" sz="2000" smtClean="0">
              <a:latin typeface="微软雅黑" pitchFamily="34" charset="-122"/>
              <a:ea typeface="微软雅黑" pitchFamily="34" charset="-122"/>
            </a:endParaRPr>
          </a:p>
          <a:p>
            <a:pPr eaLnBrk="1" hangingPunct="1">
              <a:lnSpc>
                <a:spcPct val="150000"/>
              </a:lnSpc>
              <a:buNone/>
            </a:pPr>
            <a:r>
              <a:rPr lang="zh-CN" altLang="zh-CN" sz="2000" smtClean="0">
                <a:latin typeface="微软雅黑" pitchFamily="34" charset="-122"/>
                <a:ea typeface="微软雅黑" pitchFamily="34" charset="-122"/>
              </a:rPr>
              <a:t>（</a:t>
            </a:r>
            <a:r>
              <a:rPr lang="en-US" altLang="zh-CN" sz="2000" smtClean="0">
                <a:latin typeface="微软雅黑" pitchFamily="34" charset="-122"/>
                <a:ea typeface="微软雅黑" pitchFamily="34" charset="-122"/>
              </a:rPr>
              <a:t>4</a:t>
            </a:r>
            <a:r>
              <a:rPr lang="zh-CN" altLang="zh-CN" sz="2000" smtClean="0">
                <a:latin typeface="微软雅黑" pitchFamily="34" charset="-122"/>
                <a:ea typeface="微软雅黑" pitchFamily="34" charset="-122"/>
              </a:rPr>
              <a:t>）常数项应</a:t>
            </a:r>
            <a:r>
              <a:rPr lang="zh-CN" altLang="en-US" sz="2000" smtClean="0">
                <a:latin typeface="微软雅黑" pitchFamily="34" charset="-122"/>
                <a:ea typeface="微软雅黑" pitchFamily="34" charset="-122"/>
              </a:rPr>
              <a:t>视情况遵循“</a:t>
            </a:r>
            <a:r>
              <a:rPr lang="zh-CN" altLang="zh-CN" sz="2000" smtClean="0">
                <a:latin typeface="微软雅黑" pitchFamily="34" charset="-122"/>
                <a:ea typeface="微软雅黑" pitchFamily="34" charset="-122"/>
              </a:rPr>
              <a:t>大值小单位</a:t>
            </a:r>
            <a:r>
              <a:rPr lang="zh-CN" altLang="en-US" sz="2000" smtClean="0">
                <a:latin typeface="微软雅黑" pitchFamily="34" charset="-122"/>
                <a:ea typeface="微软雅黑" pitchFamily="34" charset="-122"/>
              </a:rPr>
              <a:t>”原则。</a:t>
            </a:r>
            <a:endParaRPr lang="zh-CN" altLang="en-US" sz="1400" dirty="0">
              <a:solidFill>
                <a:schemeClr val="tx1">
                  <a:lumMod val="90000"/>
                  <a:lumOff val="10000"/>
                </a:schemeClr>
              </a:solidFill>
              <a:latin typeface="微软雅黑" pitchFamily="34" charset="-122"/>
              <a:ea typeface="微软雅黑" pitchFamily="34" charset="-122"/>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7" name="Rectangle 3"/>
          <p:cNvSpPr>
            <a:spLocks noGrp="1" noChangeArrowheads="1"/>
          </p:cNvSpPr>
          <p:nvPr>
            <p:ph type="body" sz="half" idx="1"/>
          </p:nvPr>
        </p:nvSpPr>
        <p:spPr>
          <a:xfrm>
            <a:off x="0" y="0"/>
            <a:ext cx="9144000" cy="4114800"/>
          </a:xfrm>
        </p:spPr>
        <p:txBody>
          <a:bodyPr/>
          <a:lstStyle/>
          <a:p>
            <a:pPr lvl="1" indent="-742950" eaLnBrk="1" hangingPunct="1">
              <a:buFontTx/>
              <a:buNone/>
            </a:pPr>
            <a:r>
              <a:rPr lang="en-US" altLang="zh-CN" sz="2400" b="1" smtClean="0">
                <a:solidFill>
                  <a:schemeClr val="tx1"/>
                </a:solidFill>
                <a:latin typeface="微软雅黑" pitchFamily="34" charset="-122"/>
                <a:ea typeface="微软雅黑" pitchFamily="34" charset="-122"/>
              </a:rPr>
              <a:t>3</a:t>
            </a:r>
            <a:r>
              <a:rPr lang="zh-CN" altLang="en-US" sz="2400" b="1" smtClean="0">
                <a:solidFill>
                  <a:schemeClr val="tx1"/>
                </a:solidFill>
                <a:latin typeface="微软雅黑" pitchFamily="34" charset="-122"/>
                <a:ea typeface="微软雅黑" pitchFamily="34" charset="-122"/>
              </a:rPr>
              <a:t>、坐标</a:t>
            </a:r>
            <a:r>
              <a:rPr lang="zh-CN" altLang="en-US" sz="2400" b="1" dirty="0" smtClean="0">
                <a:solidFill>
                  <a:schemeClr val="tx1"/>
                </a:solidFill>
                <a:latin typeface="微软雅黑" pitchFamily="34" charset="-122"/>
                <a:ea typeface="微软雅黑" pitchFamily="34" charset="-122"/>
              </a:rPr>
              <a:t>转换参数最优估值的</a:t>
            </a:r>
            <a:r>
              <a:rPr lang="zh-CN" altLang="en-US" sz="2400" b="1" smtClean="0">
                <a:solidFill>
                  <a:schemeClr val="tx1"/>
                </a:solidFill>
                <a:latin typeface="微软雅黑" pitchFamily="34" charset="-122"/>
                <a:ea typeface="微软雅黑" pitchFamily="34" charset="-122"/>
              </a:rPr>
              <a:t>求法</a:t>
            </a:r>
            <a:endParaRPr lang="en-US" altLang="zh-CN" sz="2400" b="1" dirty="0" smtClean="0">
              <a:solidFill>
                <a:schemeClr val="tx1"/>
              </a:solidFill>
              <a:latin typeface="微软雅黑" pitchFamily="34" charset="-122"/>
              <a:ea typeface="微软雅黑" pitchFamily="34" charset="-122"/>
            </a:endParaRPr>
          </a:p>
          <a:p>
            <a:pPr marL="0" lvl="1" indent="0" eaLnBrk="1" hangingPunct="1">
              <a:buFontTx/>
              <a:buNone/>
            </a:pPr>
            <a:r>
              <a:rPr lang="en-US" altLang="zh-CN" sz="2400" smtClean="0">
                <a:solidFill>
                  <a:schemeClr val="tx1"/>
                </a:solidFill>
                <a:latin typeface="微软雅黑" pitchFamily="34" charset="-122"/>
                <a:ea typeface="微软雅黑" pitchFamily="34" charset="-122"/>
              </a:rPr>
              <a:t> </a:t>
            </a:r>
            <a:r>
              <a:rPr lang="en-US" altLang="zh-CN" sz="2400" b="1" smtClean="0">
                <a:solidFill>
                  <a:schemeClr val="tx1"/>
                </a:solidFill>
                <a:latin typeface="宋体" pitchFamily="2" charset="-122"/>
                <a:ea typeface="宋体" pitchFamily="2" charset="-122"/>
              </a:rPr>
              <a:t>(</a:t>
            </a:r>
            <a:r>
              <a:rPr lang="en-US" altLang="zh-CN" sz="2400" b="1" dirty="0" smtClean="0">
                <a:solidFill>
                  <a:schemeClr val="tx1"/>
                </a:solidFill>
                <a:latin typeface="宋体" pitchFamily="2" charset="-122"/>
                <a:ea typeface="宋体" pitchFamily="2" charset="-122"/>
              </a:rPr>
              <a:t>1)</a:t>
            </a:r>
            <a:r>
              <a:rPr lang="zh-CN" altLang="en-US" sz="2400" b="1" dirty="0" smtClean="0">
                <a:solidFill>
                  <a:schemeClr val="tx1"/>
                </a:solidFill>
                <a:latin typeface="宋体" pitchFamily="2" charset="-122"/>
                <a:ea typeface="宋体" pitchFamily="2" charset="-122"/>
              </a:rPr>
              <a:t>借助转换参数</a:t>
            </a:r>
            <a:r>
              <a:rPr lang="zh-CN" altLang="en-US" sz="2400" b="1" smtClean="0">
                <a:solidFill>
                  <a:schemeClr val="tx1"/>
                </a:solidFill>
                <a:latin typeface="宋体" pitchFamily="2" charset="-122"/>
                <a:ea typeface="宋体" pitchFamily="2" charset="-122"/>
              </a:rPr>
              <a:t>求出新坐标系内的</a:t>
            </a:r>
            <a:r>
              <a:rPr lang="en-US" altLang="zh-CN" sz="2400" b="1" smtClean="0">
                <a:solidFill>
                  <a:schemeClr val="tx1"/>
                </a:solidFill>
                <a:latin typeface="宋体" pitchFamily="2" charset="-122"/>
                <a:ea typeface="宋体" pitchFamily="2" charset="-122"/>
              </a:rPr>
              <a:t>i</a:t>
            </a:r>
            <a:r>
              <a:rPr lang="zh-CN" altLang="en-US" sz="2400" b="1" smtClean="0">
                <a:solidFill>
                  <a:schemeClr val="tx1"/>
                </a:solidFill>
                <a:latin typeface="宋体" pitchFamily="2" charset="-122"/>
                <a:ea typeface="宋体" pitchFamily="2" charset="-122"/>
              </a:rPr>
              <a:t>点</a:t>
            </a:r>
            <a:r>
              <a:rPr lang="en-US" altLang="zh-CN" sz="2400" b="1" smtClean="0">
                <a:solidFill>
                  <a:schemeClr val="tx1"/>
                </a:solidFill>
                <a:latin typeface="宋体" pitchFamily="2" charset="-122"/>
                <a:ea typeface="宋体" pitchFamily="2" charset="-122"/>
              </a:rPr>
              <a:t>(A</a:t>
            </a:r>
            <a:r>
              <a:rPr lang="en-US" altLang="zh-CN" sz="2400" b="1" baseline="-25000" smtClean="0">
                <a:solidFill>
                  <a:schemeClr val="tx1"/>
                </a:solidFill>
                <a:latin typeface="宋体" pitchFamily="2" charset="-122"/>
                <a:ea typeface="宋体" pitchFamily="2" charset="-122"/>
              </a:rPr>
              <a:t>i</a:t>
            </a:r>
            <a:r>
              <a:rPr lang="en-US" altLang="zh-CN" sz="2400" b="1" smtClean="0">
                <a:solidFill>
                  <a:schemeClr val="tx1"/>
                </a:solidFill>
                <a:latin typeface="宋体" pitchFamily="2" charset="-122"/>
                <a:ea typeface="宋体" pitchFamily="2" charset="-122"/>
              </a:rPr>
              <a:t>,B</a:t>
            </a:r>
            <a:r>
              <a:rPr lang="en-US" altLang="zh-CN" sz="2400" b="1" baseline="-25000" smtClean="0">
                <a:solidFill>
                  <a:schemeClr val="tx1"/>
                </a:solidFill>
                <a:latin typeface="宋体" pitchFamily="2" charset="-122"/>
                <a:ea typeface="宋体" pitchFamily="2" charset="-122"/>
              </a:rPr>
              <a:t>i</a:t>
            </a:r>
            <a:r>
              <a:rPr lang="en-US" altLang="zh-CN" sz="2400" b="1" smtClean="0">
                <a:solidFill>
                  <a:schemeClr val="tx1"/>
                </a:solidFill>
                <a:latin typeface="宋体" pitchFamily="2" charset="-122"/>
                <a:ea typeface="宋体" pitchFamily="2" charset="-122"/>
              </a:rPr>
              <a:t>)</a:t>
            </a:r>
            <a:r>
              <a:rPr lang="zh-CN" altLang="en-US" sz="2400" b="1" smtClean="0">
                <a:solidFill>
                  <a:schemeClr val="tx1"/>
                </a:solidFill>
                <a:latin typeface="宋体" pitchFamily="2" charset="-122"/>
                <a:ea typeface="宋体" pitchFamily="2" charset="-122"/>
              </a:rPr>
              <a:t> 在</a:t>
            </a:r>
            <a:r>
              <a:rPr lang="en-US" altLang="zh-CN" sz="2400" b="1" smtClean="0">
                <a:solidFill>
                  <a:schemeClr val="tx1"/>
                </a:solidFill>
                <a:latin typeface="宋体" pitchFamily="2" charset="-122"/>
                <a:ea typeface="宋体" pitchFamily="2" charset="-122"/>
              </a:rPr>
              <a:t>XOY</a:t>
            </a:r>
            <a:r>
              <a:rPr lang="zh-CN" altLang="en-US" sz="2400" b="1" smtClean="0">
                <a:solidFill>
                  <a:schemeClr val="tx1"/>
                </a:solidFill>
                <a:latin typeface="宋体" pitchFamily="2" charset="-122"/>
                <a:ea typeface="宋体" pitchFamily="2" charset="-122"/>
              </a:rPr>
              <a:t>系中的</a:t>
            </a:r>
            <a:r>
              <a:rPr lang="zh-CN" altLang="en-US" sz="2400" b="1" dirty="0" smtClean="0">
                <a:solidFill>
                  <a:schemeClr val="tx1"/>
                </a:solidFill>
                <a:latin typeface="宋体" pitchFamily="2" charset="-122"/>
                <a:ea typeface="宋体" pitchFamily="2" charset="-122"/>
              </a:rPr>
              <a:t>坐标估值为</a:t>
            </a:r>
          </a:p>
        </p:txBody>
      </p:sp>
      <p:graphicFrame>
        <p:nvGraphicFramePr>
          <p:cNvPr id="44034" name="Object 7"/>
          <p:cNvGraphicFramePr>
            <a:graphicFrameLocks noChangeAspect="1"/>
          </p:cNvGraphicFramePr>
          <p:nvPr>
            <p:ph sz="quarter" idx="2"/>
          </p:nvPr>
        </p:nvGraphicFramePr>
        <p:xfrm>
          <a:off x="2000232" y="1428736"/>
          <a:ext cx="4000528" cy="1202976"/>
        </p:xfrm>
        <a:graphic>
          <a:graphicData uri="http://schemas.openxmlformats.org/presentationml/2006/ole">
            <p:oleObj spid="_x0000_s104450" name="公式" r:id="rId3" imgW="1688760" imgH="507960" progId="Equation.3">
              <p:embed/>
            </p:oleObj>
          </a:graphicData>
        </a:graphic>
      </p:graphicFrame>
      <p:sp>
        <p:nvSpPr>
          <p:cNvPr id="44038" name="Rectangle 10"/>
          <p:cNvSpPr>
            <a:spLocks noChangeArrowheads="1"/>
          </p:cNvSpPr>
          <p:nvPr/>
        </p:nvSpPr>
        <p:spPr bwMode="auto">
          <a:xfrm>
            <a:off x="0" y="2500306"/>
            <a:ext cx="9144000" cy="1384995"/>
          </a:xfrm>
          <a:prstGeom prst="rect">
            <a:avLst/>
          </a:prstGeom>
          <a:noFill/>
          <a:ln w="9525">
            <a:noFill/>
            <a:miter lim="800000"/>
            <a:headEnd/>
            <a:tailEnd/>
          </a:ln>
        </p:spPr>
        <p:txBody>
          <a:bodyPr wrap="square">
            <a:spAutoFit/>
          </a:bodyPr>
          <a:lstStyle/>
          <a:p>
            <a:pPr>
              <a:lnSpc>
                <a:spcPct val="150000"/>
              </a:lnSpc>
            </a:pPr>
            <a:r>
              <a:rPr lang="zh-CN" altLang="en-US" sz="3200" smtClean="0"/>
              <a:t> </a:t>
            </a:r>
            <a:r>
              <a:rPr lang="en-US" altLang="zh-CN" sz="2400" b="1" smtClean="0">
                <a:latin typeface="宋体" pitchFamily="2" charset="-122"/>
                <a:ea typeface="宋体" pitchFamily="2" charset="-122"/>
              </a:rPr>
              <a:t>(2) </a:t>
            </a:r>
            <a:r>
              <a:rPr lang="en-US" altLang="zh-CN" sz="2400" b="1" dirty="0" smtClean="0">
                <a:latin typeface="宋体" pitchFamily="2" charset="-122"/>
                <a:ea typeface="宋体" pitchFamily="2" charset="-122"/>
              </a:rPr>
              <a:t>i</a:t>
            </a:r>
            <a:r>
              <a:rPr lang="zh-CN" altLang="en-US" sz="2400" b="1" dirty="0" smtClean="0">
                <a:latin typeface="宋体" pitchFamily="2" charset="-122"/>
                <a:ea typeface="宋体" pitchFamily="2" charset="-122"/>
              </a:rPr>
              <a:t>点</a:t>
            </a:r>
            <a:r>
              <a:rPr lang="zh-CN" altLang="en-US" sz="2400" b="1" smtClean="0">
                <a:latin typeface="宋体" pitchFamily="2" charset="-122"/>
                <a:ea typeface="宋体" pitchFamily="2" charset="-122"/>
              </a:rPr>
              <a:t>坐标</a:t>
            </a:r>
            <a:r>
              <a:rPr lang="zh-CN" altLang="en-US" sz="2400" b="1" dirty="0" smtClean="0">
                <a:latin typeface="宋体" pitchFamily="2" charset="-122"/>
                <a:ea typeface="宋体" pitchFamily="2" charset="-122"/>
              </a:rPr>
              <a:t>估值与该点在</a:t>
            </a:r>
            <a:r>
              <a:rPr lang="en-US" altLang="zh-CN" sz="2400" b="1" dirty="0" smtClean="0">
                <a:latin typeface="宋体" pitchFamily="2" charset="-122"/>
                <a:ea typeface="宋体" pitchFamily="2" charset="-122"/>
              </a:rPr>
              <a:t>XOY</a:t>
            </a:r>
            <a:r>
              <a:rPr lang="zh-CN" altLang="en-US" sz="2400" b="1" dirty="0" smtClean="0">
                <a:latin typeface="宋体" pitchFamily="2" charset="-122"/>
                <a:ea typeface="宋体" pitchFamily="2" charset="-122"/>
              </a:rPr>
              <a:t>内已知坐标值（</a:t>
            </a:r>
            <a:r>
              <a:rPr lang="en-US" altLang="zh-CN" sz="2400" b="1" dirty="0" smtClean="0">
                <a:latin typeface="宋体" pitchFamily="2" charset="-122"/>
                <a:ea typeface="宋体" pitchFamily="2" charset="-122"/>
              </a:rPr>
              <a:t>X</a:t>
            </a:r>
            <a:r>
              <a:rPr lang="en-US" altLang="zh-CN" sz="2400" b="1" baseline="-25000" dirty="0" smtClean="0">
                <a:latin typeface="宋体" pitchFamily="2" charset="-122"/>
                <a:ea typeface="宋体" pitchFamily="2" charset="-122"/>
              </a:rPr>
              <a:t>i</a:t>
            </a:r>
            <a:r>
              <a:rPr lang="zh-CN" altLang="en-US" sz="2400" b="1" dirty="0" smtClean="0">
                <a:latin typeface="宋体" pitchFamily="2" charset="-122"/>
                <a:ea typeface="宋体" pitchFamily="2" charset="-122"/>
              </a:rPr>
              <a:t>，</a:t>
            </a:r>
            <a:r>
              <a:rPr lang="en-US" altLang="zh-CN" sz="2400" b="1" dirty="0" smtClean="0">
                <a:latin typeface="宋体" pitchFamily="2" charset="-122"/>
                <a:ea typeface="宋体" pitchFamily="2" charset="-122"/>
              </a:rPr>
              <a:t>Y</a:t>
            </a:r>
            <a:r>
              <a:rPr lang="en-US" altLang="zh-CN" sz="2400" b="1" baseline="-25000" dirty="0" smtClean="0">
                <a:latin typeface="宋体" pitchFamily="2" charset="-122"/>
                <a:ea typeface="宋体" pitchFamily="2" charset="-122"/>
              </a:rPr>
              <a:t>i</a:t>
            </a:r>
            <a:r>
              <a:rPr lang="en-US" altLang="zh-CN" sz="2400" b="1" dirty="0" smtClean="0">
                <a:latin typeface="宋体" pitchFamily="2" charset="-122"/>
                <a:ea typeface="宋体" pitchFamily="2" charset="-122"/>
              </a:rPr>
              <a:t> )</a:t>
            </a:r>
            <a:r>
              <a:rPr lang="zh-CN" altLang="en-US" sz="2400" b="1" dirty="0" smtClean="0">
                <a:latin typeface="宋体" pitchFamily="2" charset="-122"/>
                <a:ea typeface="宋体" pitchFamily="2" charset="-122"/>
              </a:rPr>
              <a:t>之 差，构成</a:t>
            </a:r>
            <a:r>
              <a:rPr lang="zh-CN" altLang="en-US" sz="2400" b="1" smtClean="0">
                <a:latin typeface="宋体" pitchFamily="2" charset="-122"/>
                <a:ea typeface="宋体" pitchFamily="2" charset="-122"/>
              </a:rPr>
              <a:t>误差方程：</a:t>
            </a:r>
            <a:endParaRPr lang="en-US" altLang="zh-CN" sz="2400" b="1" dirty="0">
              <a:latin typeface="宋体" pitchFamily="2" charset="-122"/>
              <a:ea typeface="宋体" pitchFamily="2" charset="-122"/>
            </a:endParaRPr>
          </a:p>
        </p:txBody>
      </p:sp>
      <p:graphicFrame>
        <p:nvGraphicFramePr>
          <p:cNvPr id="44036" name="Object 11"/>
          <p:cNvGraphicFramePr>
            <a:graphicFrameLocks noChangeAspect="1"/>
          </p:cNvGraphicFramePr>
          <p:nvPr>
            <p:ph sz="quarter" idx="3"/>
          </p:nvPr>
        </p:nvGraphicFramePr>
        <p:xfrm>
          <a:off x="1643042" y="3714752"/>
          <a:ext cx="5072098" cy="1751117"/>
        </p:xfrm>
        <a:graphic>
          <a:graphicData uri="http://schemas.openxmlformats.org/presentationml/2006/ole">
            <p:oleObj spid="_x0000_s104451" name="公式" r:id="rId4" imgW="2133360" imgH="736560" progId="Equation.3">
              <p:embed/>
            </p:oleObj>
          </a:graphicData>
        </a:graphic>
      </p:graphicFrame>
      <p:sp>
        <p:nvSpPr>
          <p:cNvPr id="6" name="灯片编号占位符 5"/>
          <p:cNvSpPr>
            <a:spLocks noGrp="1"/>
          </p:cNvSpPr>
          <p:nvPr>
            <p:ph type="sldNum" sz="quarter" idx="12"/>
          </p:nvPr>
        </p:nvSpPr>
        <p:spPr/>
        <p:txBody>
          <a:bodyPr/>
          <a:lstStyle/>
          <a:p>
            <a:pPr>
              <a:defRPr/>
            </a:pPr>
            <a:fld id="{C9712535-C462-42E4-830D-73728525432D}" type="slidenum">
              <a:rPr lang="en-US" altLang="zh-CN" smtClean="0"/>
              <a:pPr>
                <a:defRPr/>
              </a:pPr>
              <a:t>50</a:t>
            </a:fld>
            <a:endParaRPr lang="en-US" altLang="zh-CN"/>
          </a:p>
        </p:txBody>
      </p:sp>
      <p:pic>
        <p:nvPicPr>
          <p:cNvPr id="7" name="Picture 4">
            <a:extLst>
              <a:ext uri="{FF2B5EF4-FFF2-40B4-BE49-F238E27FC236}">
                <a16:creationId xmlns:a16="http://schemas.microsoft.com/office/drawing/2014/main" xmlns="" id="{7BCE9CE2-CFEA-42A4-8595-A8337081C52D}"/>
              </a:ext>
            </a:extLst>
          </p:cNvPr>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8501090" y="6143644"/>
            <a:ext cx="297867" cy="28575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graphicFrame>
        <p:nvGraphicFramePr>
          <p:cNvPr id="104452" name="Object 11"/>
          <p:cNvGraphicFramePr>
            <a:graphicFrameLocks noChangeAspect="1"/>
          </p:cNvGraphicFramePr>
          <p:nvPr/>
        </p:nvGraphicFramePr>
        <p:xfrm>
          <a:off x="0" y="5429264"/>
          <a:ext cx="8890950" cy="1071570"/>
        </p:xfrm>
        <a:graphic>
          <a:graphicData uri="http://schemas.openxmlformats.org/presentationml/2006/ole">
            <p:oleObj spid="_x0000_s104452" name="公式" r:id="rId6" imgW="4216320" imgH="507960" progId="Equation.3">
              <p:embed/>
            </p:oleObj>
          </a:graphicData>
        </a:graphic>
      </p:graphicFrame>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3"/>
          <p:cNvSpPr>
            <a:spLocks noGrp="1" noChangeArrowheads="1"/>
          </p:cNvSpPr>
          <p:nvPr>
            <p:ph type="body" idx="1"/>
          </p:nvPr>
        </p:nvSpPr>
        <p:spPr>
          <a:xfrm>
            <a:off x="0" y="0"/>
            <a:ext cx="9144000" cy="6858000"/>
          </a:xfrm>
        </p:spPr>
        <p:txBody>
          <a:bodyPr/>
          <a:lstStyle/>
          <a:p>
            <a:pPr eaLnBrk="1" hangingPunct="1">
              <a:buNone/>
            </a:pPr>
            <a:r>
              <a:rPr lang="zh-CN" altLang="en-US" b="1" smtClean="0">
                <a:solidFill>
                  <a:srgbClr val="7030A0"/>
                </a:solidFill>
                <a:latin typeface="微软雅黑" pitchFamily="34" charset="-122"/>
                <a:ea typeface="微软雅黑" pitchFamily="34" charset="-122"/>
              </a:rPr>
              <a:t>  </a:t>
            </a:r>
            <a:r>
              <a:rPr lang="zh-CN" altLang="en-US" sz="2400" b="1" smtClean="0">
                <a:solidFill>
                  <a:srgbClr val="7030A0"/>
                </a:solidFill>
                <a:latin typeface="微软雅黑" pitchFamily="34" charset="-122"/>
                <a:ea typeface="微软雅黑" pitchFamily="34" charset="-122"/>
              </a:rPr>
              <a:t>法方程</a:t>
            </a:r>
            <a:r>
              <a:rPr lang="zh-CN" altLang="en-US" sz="2400" b="1" dirty="0" smtClean="0">
                <a:solidFill>
                  <a:srgbClr val="7030A0"/>
                </a:solidFill>
                <a:latin typeface="微软雅黑" pitchFamily="34" charset="-122"/>
                <a:ea typeface="微软雅黑" pitchFamily="34" charset="-122"/>
              </a:rPr>
              <a:t>：</a:t>
            </a:r>
          </a:p>
          <a:p>
            <a:pPr eaLnBrk="1" hangingPunct="1"/>
            <a:endParaRPr lang="zh-CN" altLang="en-US" dirty="0" smtClean="0"/>
          </a:p>
          <a:p>
            <a:pPr eaLnBrk="1" hangingPunct="1"/>
            <a:endParaRPr lang="en-US" altLang="zh-CN" dirty="0" smtClean="0"/>
          </a:p>
        </p:txBody>
      </p:sp>
      <p:graphicFrame>
        <p:nvGraphicFramePr>
          <p:cNvPr id="45058" name="Object 7"/>
          <p:cNvGraphicFramePr>
            <a:graphicFrameLocks noChangeAspect="1"/>
          </p:cNvGraphicFramePr>
          <p:nvPr/>
        </p:nvGraphicFramePr>
        <p:xfrm>
          <a:off x="755650" y="836613"/>
          <a:ext cx="6911975" cy="5121275"/>
        </p:xfrm>
        <a:graphic>
          <a:graphicData uri="http://schemas.openxmlformats.org/presentationml/2006/ole">
            <p:oleObj spid="_x0000_s105474" name="公式" r:id="rId3" imgW="2501640" imgH="1854000" progId="Equation.3">
              <p:embed/>
            </p:oleObj>
          </a:graphicData>
        </a:graphic>
      </p:graphicFrame>
      <p:sp>
        <p:nvSpPr>
          <p:cNvPr id="4" name="灯片编号占位符 3"/>
          <p:cNvSpPr>
            <a:spLocks noGrp="1"/>
          </p:cNvSpPr>
          <p:nvPr>
            <p:ph type="sldNum" sz="quarter" idx="12"/>
          </p:nvPr>
        </p:nvSpPr>
        <p:spPr/>
        <p:txBody>
          <a:bodyPr/>
          <a:lstStyle/>
          <a:p>
            <a:pPr>
              <a:defRPr/>
            </a:pPr>
            <a:fld id="{7E4690C5-E9ED-4F00-BB42-B2796919A211}" type="slidenum">
              <a:rPr lang="zh-CN" altLang="en-US" smtClean="0"/>
              <a:pPr>
                <a:defRPr/>
              </a:pPr>
              <a:t>51</a:t>
            </a:fld>
            <a:endParaRPr lang="zh-CN" altLang="en-US"/>
          </a:p>
        </p:txBody>
      </p:sp>
      <p:pic>
        <p:nvPicPr>
          <p:cNvPr id="5" name="Picture 4">
            <a:extLst>
              <a:ext uri="{FF2B5EF4-FFF2-40B4-BE49-F238E27FC236}">
                <a16:creationId xmlns:a16="http://schemas.microsoft.com/office/drawing/2014/main" xmlns="" id="{7BCE9CE2-CFEA-42A4-8595-A8337081C52D}"/>
              </a:ext>
            </a:extLst>
          </p:cNvPr>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8501090" y="6143644"/>
            <a:ext cx="297867" cy="28575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4" name="Rectangle 3"/>
          <p:cNvSpPr>
            <a:spLocks noGrp="1" noChangeArrowheads="1"/>
          </p:cNvSpPr>
          <p:nvPr>
            <p:ph type="body" sz="half" idx="1"/>
          </p:nvPr>
        </p:nvSpPr>
        <p:spPr>
          <a:xfrm>
            <a:off x="179388" y="0"/>
            <a:ext cx="8785225" cy="1214422"/>
          </a:xfrm>
        </p:spPr>
        <p:txBody>
          <a:bodyPr/>
          <a:lstStyle/>
          <a:p>
            <a:pPr eaLnBrk="1" hangingPunct="1">
              <a:buNone/>
            </a:pPr>
            <a:r>
              <a:rPr lang="zh-CN" altLang="en-US" sz="2400" smtClean="0">
                <a:solidFill>
                  <a:schemeClr val="tx1"/>
                </a:solidFill>
                <a:latin typeface="微软雅黑" pitchFamily="34" charset="-122"/>
                <a:ea typeface="微软雅黑" pitchFamily="34" charset="-122"/>
              </a:rPr>
              <a:t>法方程解</a:t>
            </a:r>
            <a:r>
              <a:rPr lang="zh-CN" altLang="en-US" sz="2400" dirty="0" smtClean="0">
                <a:solidFill>
                  <a:schemeClr val="tx1"/>
                </a:solidFill>
                <a:latin typeface="微软雅黑" pitchFamily="34" charset="-122"/>
                <a:ea typeface="微软雅黑" pitchFamily="34" charset="-122"/>
              </a:rPr>
              <a:t>得结果</a:t>
            </a:r>
            <a:r>
              <a:rPr lang="zh-CN" altLang="en-US" sz="2400" smtClean="0">
                <a:solidFill>
                  <a:schemeClr val="tx1"/>
                </a:solidFill>
                <a:latin typeface="微软雅黑" pitchFamily="34" charset="-122"/>
                <a:ea typeface="微软雅黑" pitchFamily="34" charset="-122"/>
              </a:rPr>
              <a:t>在教材</a:t>
            </a:r>
            <a:r>
              <a:rPr lang="en-US" altLang="zh-CN" sz="2400" smtClean="0">
                <a:solidFill>
                  <a:schemeClr val="tx1"/>
                </a:solidFill>
                <a:latin typeface="微软雅黑" pitchFamily="34" charset="-122"/>
                <a:ea typeface="微软雅黑" pitchFamily="34" charset="-122"/>
              </a:rPr>
              <a:t>P146</a:t>
            </a:r>
            <a:r>
              <a:rPr lang="zh-CN" altLang="en-US" sz="2400" smtClean="0">
                <a:solidFill>
                  <a:schemeClr val="tx1"/>
                </a:solidFill>
                <a:latin typeface="微软雅黑" pitchFamily="34" charset="-122"/>
                <a:ea typeface="微软雅黑" pitchFamily="34" charset="-122"/>
              </a:rPr>
              <a:t>式</a:t>
            </a:r>
            <a:r>
              <a:rPr lang="en-US" altLang="zh-CN" sz="2400" smtClean="0">
                <a:solidFill>
                  <a:schemeClr val="tx1"/>
                </a:solidFill>
                <a:latin typeface="微软雅黑" pitchFamily="34" charset="-122"/>
                <a:ea typeface="微软雅黑" pitchFamily="34" charset="-122"/>
              </a:rPr>
              <a:t>(6-7-17)</a:t>
            </a:r>
            <a:r>
              <a:rPr lang="zh-CN" altLang="en-US" sz="2400" smtClean="0">
                <a:solidFill>
                  <a:schemeClr val="tx1"/>
                </a:solidFill>
                <a:latin typeface="微软雅黑" pitchFamily="34" charset="-122"/>
                <a:ea typeface="微软雅黑" pitchFamily="34" charset="-122"/>
              </a:rPr>
              <a:t> 中</a:t>
            </a:r>
            <a:r>
              <a:rPr lang="zh-CN" altLang="en-US" sz="2400" dirty="0" smtClean="0">
                <a:solidFill>
                  <a:schemeClr val="tx1"/>
                </a:solidFill>
                <a:latin typeface="微软雅黑" pitchFamily="34" charset="-122"/>
                <a:ea typeface="微软雅黑" pitchFamily="34" charset="-122"/>
              </a:rPr>
              <a:t>。</a:t>
            </a:r>
          </a:p>
          <a:p>
            <a:pPr eaLnBrk="1" hangingPunct="1">
              <a:buNone/>
            </a:pPr>
            <a:r>
              <a:rPr lang="zh-CN" altLang="en-US" sz="2400" dirty="0" smtClean="0">
                <a:solidFill>
                  <a:srgbClr val="CC0099"/>
                </a:solidFill>
              </a:rPr>
              <a:t>其中最佳坐标转换参数为</a:t>
            </a:r>
          </a:p>
          <a:p>
            <a:pPr eaLnBrk="1" hangingPunct="1">
              <a:buNone/>
            </a:pPr>
            <a:endParaRPr lang="zh-CN" altLang="en-US" sz="2800" dirty="0" smtClean="0"/>
          </a:p>
          <a:p>
            <a:pPr eaLnBrk="1" hangingPunct="1">
              <a:buNone/>
            </a:pPr>
            <a:endParaRPr lang="zh-CN" altLang="en-US" sz="2800" dirty="0" smtClean="0"/>
          </a:p>
          <a:p>
            <a:pPr eaLnBrk="1" hangingPunct="1">
              <a:buNone/>
            </a:pPr>
            <a:endParaRPr lang="zh-CN" altLang="en-US" sz="2800" dirty="0" smtClean="0"/>
          </a:p>
          <a:p>
            <a:pPr eaLnBrk="1" hangingPunct="1"/>
            <a:endParaRPr lang="zh-CN" altLang="en-US" sz="2800" dirty="0" smtClean="0"/>
          </a:p>
          <a:p>
            <a:pPr eaLnBrk="1" hangingPunct="1"/>
            <a:endParaRPr lang="zh-CN" altLang="en-US" sz="2800" dirty="0" smtClean="0"/>
          </a:p>
          <a:p>
            <a:pPr eaLnBrk="1" hangingPunct="1"/>
            <a:endParaRPr lang="en-US" altLang="zh-CN" sz="2800" dirty="0" smtClean="0"/>
          </a:p>
        </p:txBody>
      </p:sp>
      <p:graphicFrame>
        <p:nvGraphicFramePr>
          <p:cNvPr id="46082" name="Object 4"/>
          <p:cNvGraphicFramePr>
            <a:graphicFrameLocks noChangeAspect="1"/>
          </p:cNvGraphicFramePr>
          <p:nvPr/>
        </p:nvGraphicFramePr>
        <p:xfrm>
          <a:off x="1785919" y="1324252"/>
          <a:ext cx="4143404" cy="2033295"/>
        </p:xfrm>
        <a:graphic>
          <a:graphicData uri="http://schemas.openxmlformats.org/presentationml/2006/ole">
            <p:oleObj spid="_x0000_s106498" name="公式" r:id="rId3" imgW="1968480" imgH="965160" progId="Equation.3">
              <p:embed/>
            </p:oleObj>
          </a:graphicData>
        </a:graphic>
      </p:graphicFrame>
      <p:graphicFrame>
        <p:nvGraphicFramePr>
          <p:cNvPr id="106500" name="Object 6"/>
          <p:cNvGraphicFramePr>
            <a:graphicFrameLocks noChangeAspect="1"/>
          </p:cNvGraphicFramePr>
          <p:nvPr>
            <p:ph sz="half" idx="2"/>
          </p:nvPr>
        </p:nvGraphicFramePr>
        <p:xfrm>
          <a:off x="142844" y="4000504"/>
          <a:ext cx="8602663" cy="2130425"/>
        </p:xfrm>
        <a:graphic>
          <a:graphicData uri="http://schemas.openxmlformats.org/presentationml/2006/ole">
            <p:oleObj spid="_x0000_s106500" name="公式" r:id="rId4" imgW="4051080" imgH="1002960" progId="Equation.3">
              <p:embed/>
            </p:oleObj>
          </a:graphicData>
        </a:graphic>
      </p:graphicFrame>
      <p:sp>
        <p:nvSpPr>
          <p:cNvPr id="5" name="灯片编号占位符 4"/>
          <p:cNvSpPr>
            <a:spLocks noGrp="1"/>
          </p:cNvSpPr>
          <p:nvPr>
            <p:ph type="sldNum" sz="quarter" idx="12"/>
          </p:nvPr>
        </p:nvSpPr>
        <p:spPr/>
        <p:txBody>
          <a:bodyPr/>
          <a:lstStyle/>
          <a:p>
            <a:pPr>
              <a:defRPr/>
            </a:pPr>
            <a:fld id="{2418FB4E-8CD9-4BEA-8211-B5F59BE055A9}" type="slidenum">
              <a:rPr lang="en-US" altLang="zh-CN" smtClean="0"/>
              <a:pPr>
                <a:defRPr/>
              </a:pPr>
              <a:t>52</a:t>
            </a:fld>
            <a:endParaRPr lang="en-US" altLang="zh-CN"/>
          </a:p>
        </p:txBody>
      </p:sp>
      <p:pic>
        <p:nvPicPr>
          <p:cNvPr id="6" name="Picture 4">
            <a:extLst>
              <a:ext uri="{FF2B5EF4-FFF2-40B4-BE49-F238E27FC236}">
                <a16:creationId xmlns:a16="http://schemas.microsoft.com/office/drawing/2014/main" xmlns="" id="{7BCE9CE2-CFEA-42A4-8595-A8337081C52D}"/>
              </a:ext>
            </a:extLst>
          </p:cNvPr>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8501090" y="6143644"/>
            <a:ext cx="297867" cy="28575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7" name="TextBox 6"/>
          <p:cNvSpPr txBox="1"/>
          <p:nvPr/>
        </p:nvSpPr>
        <p:spPr>
          <a:xfrm>
            <a:off x="0" y="3286124"/>
            <a:ext cx="3571900" cy="525016"/>
          </a:xfrm>
          <a:prstGeom prst="rect">
            <a:avLst/>
          </a:prstGeom>
          <a:noFill/>
        </p:spPr>
        <p:txBody>
          <a:bodyPr wrap="square" rtlCol="0">
            <a:spAutoFit/>
          </a:bodyPr>
          <a:lstStyle/>
          <a:p>
            <a:pPr>
              <a:lnSpc>
                <a:spcPct val="130000"/>
              </a:lnSpc>
            </a:pPr>
            <a:r>
              <a:rPr lang="zh-CN" altLang="en-US" sz="2400" dirty="0" smtClean="0">
                <a:solidFill>
                  <a:srgbClr val="CC0099"/>
                </a:solidFill>
                <a:latin typeface="+mn-lt"/>
                <a:ea typeface="+mn-ea"/>
              </a:rPr>
              <a:t>代入后得坐标</a:t>
            </a:r>
            <a:r>
              <a:rPr lang="zh-CN" altLang="en-US" sz="2400" smtClean="0">
                <a:solidFill>
                  <a:srgbClr val="CC0099"/>
                </a:solidFill>
                <a:latin typeface="+mn-lt"/>
                <a:ea typeface="+mn-ea"/>
              </a:rPr>
              <a:t>转换公式为</a:t>
            </a:r>
            <a:endParaRPr lang="zh-CN" altLang="en-US" sz="2400" dirty="0" smtClean="0">
              <a:solidFill>
                <a:srgbClr val="CC0099"/>
              </a:solidFill>
              <a:latin typeface="+mn-lt"/>
              <a:ea typeface="+mn-ea"/>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Rectangle 2"/>
          <p:cNvSpPr>
            <a:spLocks noGrp="1" noChangeArrowheads="1"/>
          </p:cNvSpPr>
          <p:nvPr>
            <p:ph type="title"/>
          </p:nvPr>
        </p:nvSpPr>
        <p:spPr>
          <a:xfrm>
            <a:off x="0" y="0"/>
            <a:ext cx="7504113" cy="642918"/>
          </a:xfrm>
        </p:spPr>
        <p:txBody>
          <a:bodyPr/>
          <a:lstStyle/>
          <a:p>
            <a:pPr algn="l" eaLnBrk="1" hangingPunct="1"/>
            <a:r>
              <a:rPr lang="en-US" altLang="zh-CN" sz="3200" b="1" dirty="0" smtClean="0">
                <a:latin typeface="微软雅黑" pitchFamily="34" charset="-122"/>
                <a:ea typeface="微软雅黑" pitchFamily="34" charset="-122"/>
              </a:rPr>
              <a:t>6.8  </a:t>
            </a:r>
            <a:r>
              <a:rPr lang="zh-CN" altLang="en-US" sz="3200" b="1" dirty="0" smtClean="0">
                <a:latin typeface="微软雅黑" pitchFamily="34" charset="-122"/>
                <a:ea typeface="微软雅黑" pitchFamily="34" charset="-122"/>
              </a:rPr>
              <a:t>附有限制条件的间接平差</a:t>
            </a:r>
          </a:p>
        </p:txBody>
      </p:sp>
      <p:sp>
        <p:nvSpPr>
          <p:cNvPr id="47108" name="Rectangle 3"/>
          <p:cNvSpPr>
            <a:spLocks noGrp="1" noChangeArrowheads="1"/>
          </p:cNvSpPr>
          <p:nvPr>
            <p:ph type="body" idx="1"/>
          </p:nvPr>
        </p:nvSpPr>
        <p:spPr>
          <a:xfrm>
            <a:off x="0" y="642918"/>
            <a:ext cx="9144000" cy="5943600"/>
          </a:xfrm>
        </p:spPr>
        <p:txBody>
          <a:bodyPr/>
          <a:lstStyle/>
          <a:p>
            <a:pPr marL="0" indent="0" eaLnBrk="1" hangingPunct="1">
              <a:buNone/>
            </a:pPr>
            <a:r>
              <a:rPr lang="zh-CN" altLang="en-US" sz="2800" b="1" dirty="0" smtClean="0">
                <a:solidFill>
                  <a:srgbClr val="FF0000"/>
                </a:solidFill>
                <a:latin typeface="微软雅黑" pitchFamily="34" charset="-122"/>
                <a:ea typeface="微软雅黑" pitchFamily="34" charset="-122"/>
              </a:rPr>
              <a:t>原理</a:t>
            </a:r>
            <a:r>
              <a:rPr lang="zh-CN" altLang="en-US" sz="2800" dirty="0" smtClean="0">
                <a:solidFill>
                  <a:srgbClr val="FF0000"/>
                </a:solidFill>
                <a:latin typeface="微软雅黑" pitchFamily="34" charset="-122"/>
                <a:ea typeface="微软雅黑" pitchFamily="34" charset="-122"/>
              </a:rPr>
              <a:t>：</a:t>
            </a:r>
            <a:r>
              <a:rPr lang="zh-CN" altLang="en-US" sz="2400" b="1" dirty="0" smtClean="0">
                <a:solidFill>
                  <a:schemeClr val="tx1">
                    <a:lumMod val="90000"/>
                    <a:lumOff val="10000"/>
                  </a:schemeClr>
                </a:solidFill>
                <a:latin typeface="方正兰亭黑简体" pitchFamily="2" charset="-122"/>
                <a:ea typeface="方正兰亭黑简体" pitchFamily="2" charset="-122"/>
              </a:rPr>
              <a:t>有时为了</a:t>
            </a:r>
            <a:r>
              <a:rPr lang="zh-CN" altLang="en-US" sz="2400" b="1" smtClean="0">
                <a:solidFill>
                  <a:schemeClr val="tx1">
                    <a:lumMod val="90000"/>
                    <a:lumOff val="10000"/>
                  </a:schemeClr>
                </a:solidFill>
                <a:latin typeface="方正兰亭黑简体" pitchFamily="2" charset="-122"/>
                <a:ea typeface="方正兰亭黑简体" pitchFamily="2" charset="-122"/>
              </a:rPr>
              <a:t>便于列误差</a:t>
            </a:r>
            <a:r>
              <a:rPr lang="zh-CN" altLang="en-US" sz="2400" b="1" dirty="0" smtClean="0">
                <a:solidFill>
                  <a:schemeClr val="tx1">
                    <a:lumMod val="90000"/>
                    <a:lumOff val="10000"/>
                  </a:schemeClr>
                </a:solidFill>
                <a:latin typeface="方正兰亭黑简体" pitchFamily="2" charset="-122"/>
                <a:ea typeface="方正兰亭黑简体" pitchFamily="2" charset="-122"/>
              </a:rPr>
              <a:t>方程，挑选的参数个数比必要观测数 </a:t>
            </a:r>
            <a:r>
              <a:rPr lang="en-US" altLang="zh-CN" sz="2400" b="1" dirty="0" smtClean="0">
                <a:solidFill>
                  <a:schemeClr val="tx1">
                    <a:lumMod val="90000"/>
                    <a:lumOff val="10000"/>
                  </a:schemeClr>
                </a:solidFill>
                <a:latin typeface="方正兰亭黑简体" pitchFamily="2" charset="-122"/>
                <a:ea typeface="方正兰亭黑简体" pitchFamily="2" charset="-122"/>
              </a:rPr>
              <a:t>t </a:t>
            </a:r>
            <a:r>
              <a:rPr lang="zh-CN" altLang="en-US" sz="2400" b="1" dirty="0" smtClean="0">
                <a:solidFill>
                  <a:schemeClr val="tx1">
                    <a:lumMod val="90000"/>
                    <a:lumOff val="10000"/>
                  </a:schemeClr>
                </a:solidFill>
                <a:latin typeface="方正兰亭黑简体" pitchFamily="2" charset="-122"/>
                <a:ea typeface="方正兰亭黑简体" pitchFamily="2" charset="-122"/>
              </a:rPr>
              <a:t>要多，此时参数间不再独立，产生了约束关系。平差时应考虑这种约束关系。</a:t>
            </a:r>
          </a:p>
          <a:p>
            <a:pPr eaLnBrk="1" hangingPunct="1">
              <a:buNone/>
            </a:pPr>
            <a:r>
              <a:rPr lang="zh-CN" altLang="en-US" sz="2400" b="1" smtClean="0">
                <a:solidFill>
                  <a:schemeClr val="tx1">
                    <a:lumMod val="90000"/>
                    <a:lumOff val="10000"/>
                  </a:schemeClr>
                </a:solidFill>
                <a:latin typeface="方正兰亭黑简体" pitchFamily="2" charset="-122"/>
                <a:ea typeface="方正兰亭黑简体" pitchFamily="2" charset="-122"/>
              </a:rPr>
              <a:t>          </a:t>
            </a:r>
            <a:r>
              <a:rPr lang="zh-CN" altLang="en-US" sz="2400" b="1" dirty="0" smtClean="0">
                <a:solidFill>
                  <a:schemeClr val="tx1">
                    <a:lumMod val="90000"/>
                    <a:lumOff val="10000"/>
                  </a:schemeClr>
                </a:solidFill>
                <a:latin typeface="方正兰亭黑简体" pitchFamily="2" charset="-122"/>
                <a:ea typeface="方正兰亭黑简体" pitchFamily="2" charset="-122"/>
              </a:rPr>
              <a:t>实用参数个数：</a:t>
            </a:r>
            <a:r>
              <a:rPr lang="en-US" altLang="zh-CN" sz="2400" b="1" dirty="0" smtClean="0">
                <a:solidFill>
                  <a:schemeClr val="tx1">
                    <a:lumMod val="90000"/>
                    <a:lumOff val="10000"/>
                  </a:schemeClr>
                </a:solidFill>
                <a:latin typeface="方正兰亭黑简体" pitchFamily="2" charset="-122"/>
                <a:ea typeface="方正兰亭黑简体" pitchFamily="2" charset="-122"/>
              </a:rPr>
              <a:t>u </a:t>
            </a:r>
            <a:r>
              <a:rPr lang="zh-CN" altLang="en-US" sz="2400" b="1" dirty="0" smtClean="0">
                <a:solidFill>
                  <a:schemeClr val="tx1">
                    <a:lumMod val="90000"/>
                    <a:lumOff val="10000"/>
                  </a:schemeClr>
                </a:solidFill>
                <a:latin typeface="方正兰亭黑简体" pitchFamily="2" charset="-122"/>
                <a:ea typeface="方正兰亭黑简体" pitchFamily="2" charset="-122"/>
              </a:rPr>
              <a:t>，独立参数个数： </a:t>
            </a:r>
            <a:r>
              <a:rPr lang="en-US" altLang="zh-CN" sz="2400" b="1" dirty="0" smtClean="0">
                <a:solidFill>
                  <a:schemeClr val="tx1">
                    <a:lumMod val="90000"/>
                    <a:lumOff val="10000"/>
                  </a:schemeClr>
                </a:solidFill>
                <a:latin typeface="方正兰亭黑简体" pitchFamily="2" charset="-122"/>
                <a:ea typeface="方正兰亭黑简体" pitchFamily="2" charset="-122"/>
              </a:rPr>
              <a:t>t</a:t>
            </a:r>
          </a:p>
          <a:p>
            <a:pPr eaLnBrk="1" hangingPunct="1">
              <a:buNone/>
            </a:pPr>
            <a:r>
              <a:rPr lang="zh-CN" altLang="en-US" sz="2400" b="1" smtClean="0">
                <a:solidFill>
                  <a:schemeClr val="tx1">
                    <a:lumMod val="90000"/>
                    <a:lumOff val="10000"/>
                  </a:schemeClr>
                </a:solidFill>
                <a:latin typeface="方正兰亭黑简体" pitchFamily="2" charset="-122"/>
                <a:ea typeface="方正兰亭黑简体" pitchFamily="2" charset="-122"/>
              </a:rPr>
              <a:t>          </a:t>
            </a:r>
            <a:r>
              <a:rPr lang="zh-CN" altLang="en-US" sz="2400" b="1" dirty="0" smtClean="0">
                <a:solidFill>
                  <a:schemeClr val="tx1">
                    <a:lumMod val="90000"/>
                    <a:lumOff val="10000"/>
                  </a:schemeClr>
                </a:solidFill>
                <a:latin typeface="方正兰亭黑简体" pitchFamily="2" charset="-122"/>
                <a:ea typeface="方正兰亭黑简体" pitchFamily="2" charset="-122"/>
              </a:rPr>
              <a:t>约束条件数：</a:t>
            </a:r>
            <a:r>
              <a:rPr lang="en-US" altLang="zh-CN" sz="2400" b="1" dirty="0" smtClean="0">
                <a:solidFill>
                  <a:schemeClr val="tx1">
                    <a:lumMod val="90000"/>
                    <a:lumOff val="10000"/>
                  </a:schemeClr>
                </a:solidFill>
                <a:latin typeface="方正兰亭黑简体" pitchFamily="2" charset="-122"/>
                <a:ea typeface="方正兰亭黑简体" pitchFamily="2" charset="-122"/>
              </a:rPr>
              <a:t>s = u</a:t>
            </a:r>
            <a:r>
              <a:rPr lang="zh-CN" altLang="en-US" sz="2400" b="1" dirty="0" smtClean="0">
                <a:solidFill>
                  <a:schemeClr val="tx1">
                    <a:lumMod val="90000"/>
                    <a:lumOff val="10000"/>
                  </a:schemeClr>
                </a:solidFill>
                <a:latin typeface="方正兰亭黑简体" pitchFamily="2" charset="-122"/>
                <a:ea typeface="方正兰亭黑简体" pitchFamily="2" charset="-122"/>
              </a:rPr>
              <a:t>－</a:t>
            </a:r>
            <a:r>
              <a:rPr lang="en-US" altLang="zh-CN" sz="2400" b="1" dirty="0" smtClean="0">
                <a:solidFill>
                  <a:schemeClr val="tx1">
                    <a:lumMod val="90000"/>
                    <a:lumOff val="10000"/>
                  </a:schemeClr>
                </a:solidFill>
                <a:latin typeface="方正兰亭黑简体" pitchFamily="2" charset="-122"/>
                <a:ea typeface="方正兰亭黑简体" pitchFamily="2" charset="-122"/>
              </a:rPr>
              <a:t>t    </a:t>
            </a:r>
            <a:r>
              <a:rPr lang="en-US" altLang="zh-CN" sz="2400" b="1" dirty="0" err="1" smtClean="0">
                <a:solidFill>
                  <a:schemeClr val="tx1">
                    <a:lumMod val="90000"/>
                    <a:lumOff val="10000"/>
                  </a:schemeClr>
                </a:solidFill>
                <a:latin typeface="方正兰亭黑简体" pitchFamily="2" charset="-122"/>
                <a:ea typeface="方正兰亭黑简体" pitchFamily="2" charset="-122"/>
              </a:rPr>
              <a:t>t</a:t>
            </a:r>
            <a:r>
              <a:rPr lang="en-US" altLang="zh-CN" sz="2400" b="1" dirty="0" smtClean="0">
                <a:solidFill>
                  <a:schemeClr val="tx1">
                    <a:lumMod val="90000"/>
                    <a:lumOff val="10000"/>
                  </a:schemeClr>
                </a:solidFill>
                <a:latin typeface="方正兰亭黑简体" pitchFamily="2" charset="-122"/>
                <a:ea typeface="方正兰亭黑简体" pitchFamily="2" charset="-122"/>
              </a:rPr>
              <a:t>&lt;u&lt;n</a:t>
            </a:r>
          </a:p>
          <a:p>
            <a:pPr eaLnBrk="1" hangingPunct="1">
              <a:buNone/>
            </a:pPr>
            <a:r>
              <a:rPr lang="zh-CN" altLang="en-US" sz="3200" b="1" dirty="0" smtClean="0">
                <a:solidFill>
                  <a:schemeClr val="accent4">
                    <a:lumMod val="75000"/>
                  </a:schemeClr>
                </a:solidFill>
                <a:latin typeface="华文新魏" pitchFamily="2" charset="-122"/>
                <a:ea typeface="华文新魏" pitchFamily="2" charset="-122"/>
              </a:rPr>
              <a:t>一、平差原理</a:t>
            </a:r>
          </a:p>
          <a:p>
            <a:pPr eaLnBrk="1" hangingPunct="1">
              <a:buNone/>
            </a:pPr>
            <a:r>
              <a:rPr lang="zh-CN" altLang="en-US" dirty="0" smtClean="0"/>
              <a:t>   </a:t>
            </a:r>
            <a:r>
              <a:rPr lang="en-US" altLang="zh-CN" sz="2400" b="1" dirty="0" smtClean="0">
                <a:solidFill>
                  <a:schemeClr val="tx1"/>
                </a:solidFill>
                <a:latin typeface="+mn-ea"/>
              </a:rPr>
              <a:t>1</a:t>
            </a:r>
            <a:r>
              <a:rPr lang="zh-CN" altLang="en-US" sz="2400" b="1" dirty="0" smtClean="0">
                <a:solidFill>
                  <a:schemeClr val="tx1"/>
                </a:solidFill>
                <a:latin typeface="+mn-ea"/>
              </a:rPr>
              <a:t>、 误差方程及约束方程</a:t>
            </a:r>
            <a:endParaRPr lang="en-US" altLang="zh-CN" sz="2400" b="1" dirty="0" smtClean="0">
              <a:solidFill>
                <a:schemeClr val="tx1"/>
              </a:solidFill>
              <a:latin typeface="+mn-ea"/>
            </a:endParaRPr>
          </a:p>
        </p:txBody>
      </p:sp>
      <p:graphicFrame>
        <p:nvGraphicFramePr>
          <p:cNvPr id="47106" name="Object 4"/>
          <p:cNvGraphicFramePr>
            <a:graphicFrameLocks noChangeAspect="1"/>
          </p:cNvGraphicFramePr>
          <p:nvPr/>
        </p:nvGraphicFramePr>
        <p:xfrm>
          <a:off x="214283" y="5286389"/>
          <a:ext cx="7715304" cy="1275602"/>
        </p:xfrm>
        <a:graphic>
          <a:graphicData uri="http://schemas.openxmlformats.org/presentationml/2006/ole">
            <p:oleObj spid="_x0000_s107522" name="公式" r:id="rId3" imgW="3377880" imgH="558720" progId="Equation.3">
              <p:embed/>
            </p:oleObj>
          </a:graphicData>
        </a:graphic>
      </p:graphicFrame>
      <p:sp>
        <p:nvSpPr>
          <p:cNvPr id="5" name="灯片编号占位符 4"/>
          <p:cNvSpPr>
            <a:spLocks noGrp="1"/>
          </p:cNvSpPr>
          <p:nvPr>
            <p:ph type="sldNum" sz="quarter" idx="12"/>
          </p:nvPr>
        </p:nvSpPr>
        <p:spPr/>
        <p:txBody>
          <a:bodyPr/>
          <a:lstStyle/>
          <a:p>
            <a:pPr>
              <a:defRPr/>
            </a:pPr>
            <a:fld id="{7E4690C5-E9ED-4F00-BB42-B2796919A211}" type="slidenum">
              <a:rPr lang="zh-CN" altLang="en-US" smtClean="0"/>
              <a:pPr>
                <a:defRPr/>
              </a:pPr>
              <a:t>53</a:t>
            </a:fld>
            <a:endParaRPr lang="zh-CN" altLang="en-US"/>
          </a:p>
        </p:txBody>
      </p:sp>
      <p:pic>
        <p:nvPicPr>
          <p:cNvPr id="6" name="Picture 4">
            <a:extLst>
              <a:ext uri="{FF2B5EF4-FFF2-40B4-BE49-F238E27FC236}">
                <a16:creationId xmlns:a16="http://schemas.microsoft.com/office/drawing/2014/main" xmlns="" id="{7BCE9CE2-CFEA-42A4-8595-A8337081C52D}"/>
              </a:ext>
            </a:extLst>
          </p:cNvPr>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8501090" y="6143644"/>
            <a:ext cx="297867" cy="28575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7" name="TextBox 6"/>
          <p:cNvSpPr txBox="1"/>
          <p:nvPr/>
        </p:nvSpPr>
        <p:spPr>
          <a:xfrm>
            <a:off x="6858016" y="2643182"/>
            <a:ext cx="1714512" cy="452432"/>
          </a:xfrm>
          <a:prstGeom prst="rect">
            <a:avLst/>
          </a:prstGeom>
          <a:noFill/>
        </p:spPr>
        <p:txBody>
          <a:bodyPr wrap="square" rtlCol="0">
            <a:spAutoFit/>
          </a:bodyPr>
          <a:lstStyle/>
          <a:p>
            <a:pPr>
              <a:lnSpc>
                <a:spcPct val="130000"/>
              </a:lnSpc>
            </a:pPr>
            <a:r>
              <a:rPr lang="en-US" altLang="zh-CN" b="1" smtClean="0">
                <a:solidFill>
                  <a:srgbClr val="FF0000"/>
                </a:solidFill>
                <a:latin typeface="微软雅黑" pitchFamily="34" charset="-122"/>
                <a:ea typeface="微软雅黑" pitchFamily="34" charset="-122"/>
              </a:rPr>
              <a:t>P147 </a:t>
            </a:r>
            <a:r>
              <a:rPr lang="zh-CN" altLang="en-US" b="1" smtClean="0">
                <a:solidFill>
                  <a:srgbClr val="FF0000"/>
                </a:solidFill>
                <a:latin typeface="微软雅黑" pitchFamily="34" charset="-122"/>
                <a:ea typeface="微软雅黑" pitchFamily="34" charset="-122"/>
              </a:rPr>
              <a:t>图</a:t>
            </a:r>
            <a:r>
              <a:rPr lang="en-US" altLang="zh-CN" b="1" smtClean="0">
                <a:solidFill>
                  <a:srgbClr val="FF0000"/>
                </a:solidFill>
                <a:latin typeface="微软雅黑" pitchFamily="34" charset="-122"/>
                <a:ea typeface="微软雅黑" pitchFamily="34" charset="-122"/>
              </a:rPr>
              <a:t>6-18</a:t>
            </a:r>
            <a:endParaRPr lang="zh-CN" altLang="en-US" b="1" dirty="0">
              <a:solidFill>
                <a:srgbClr val="FF0000"/>
              </a:solidFill>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Rectangle 2"/>
          <p:cNvSpPr>
            <a:spLocks noGrp="1" noChangeArrowheads="1"/>
          </p:cNvSpPr>
          <p:nvPr>
            <p:ph type="body" idx="1"/>
          </p:nvPr>
        </p:nvSpPr>
        <p:spPr>
          <a:xfrm>
            <a:off x="0" y="0"/>
            <a:ext cx="8929718" cy="6858000"/>
          </a:xfrm>
        </p:spPr>
        <p:txBody>
          <a:bodyPr/>
          <a:lstStyle/>
          <a:p>
            <a:pPr eaLnBrk="1" hangingPunct="1">
              <a:buNone/>
            </a:pPr>
            <a:r>
              <a:rPr lang="zh-CN" altLang="en-US" sz="2800" b="1" dirty="0" smtClean="0">
                <a:solidFill>
                  <a:srgbClr val="FF0000"/>
                </a:solidFill>
                <a:latin typeface="宋体" pitchFamily="2" charset="-122"/>
                <a:ea typeface="宋体" pitchFamily="2" charset="-122"/>
              </a:rPr>
              <a:t>解法一：</a:t>
            </a:r>
            <a:r>
              <a:rPr lang="zh-CN" altLang="en-US" sz="2800" b="1" dirty="0" smtClean="0">
                <a:solidFill>
                  <a:schemeClr val="tx1"/>
                </a:solidFill>
                <a:latin typeface="宋体" pitchFamily="2" charset="-122"/>
                <a:ea typeface="宋体" pitchFamily="2" charset="-122"/>
              </a:rPr>
              <a:t>将约束条件代入误差方程求解。消除多余参数，使有约束成为无约束的间接平差；</a:t>
            </a:r>
          </a:p>
          <a:p>
            <a:pPr eaLnBrk="1" hangingPunct="1">
              <a:buNone/>
            </a:pPr>
            <a:r>
              <a:rPr lang="zh-CN" altLang="en-US" sz="2800" b="1" dirty="0" smtClean="0">
                <a:solidFill>
                  <a:srgbClr val="FF0000"/>
                </a:solidFill>
                <a:latin typeface="宋体" pitchFamily="2" charset="-122"/>
                <a:ea typeface="宋体" pitchFamily="2" charset="-122"/>
              </a:rPr>
              <a:t>解法</a:t>
            </a:r>
            <a:r>
              <a:rPr lang="zh-CN" altLang="en-US" sz="2800" b="1" smtClean="0">
                <a:solidFill>
                  <a:srgbClr val="FF0000"/>
                </a:solidFill>
                <a:latin typeface="宋体" pitchFamily="2" charset="-122"/>
                <a:ea typeface="宋体" pitchFamily="2" charset="-122"/>
              </a:rPr>
              <a:t>二：</a:t>
            </a:r>
            <a:r>
              <a:rPr lang="zh-CN" altLang="en-US" sz="2800" b="1" dirty="0" smtClean="0">
                <a:solidFill>
                  <a:srgbClr val="FF0000"/>
                </a:solidFill>
                <a:latin typeface="宋体" pitchFamily="2" charset="-122"/>
                <a:ea typeface="宋体" pitchFamily="2" charset="-122"/>
              </a:rPr>
              <a:t>附有限制条件的间接</a:t>
            </a:r>
            <a:r>
              <a:rPr lang="zh-CN" altLang="en-US" sz="2800" b="1" smtClean="0">
                <a:solidFill>
                  <a:srgbClr val="FF0000"/>
                </a:solidFill>
                <a:latin typeface="宋体" pitchFamily="2" charset="-122"/>
                <a:ea typeface="宋体" pitchFamily="2" charset="-122"/>
              </a:rPr>
              <a:t>平差法</a:t>
            </a:r>
            <a:endParaRPr lang="zh-CN" altLang="en-US" sz="2800" b="1" dirty="0" smtClean="0">
              <a:solidFill>
                <a:srgbClr val="FF0000"/>
              </a:solidFill>
              <a:latin typeface="宋体" pitchFamily="2" charset="-122"/>
              <a:ea typeface="宋体" pitchFamily="2" charset="-122"/>
            </a:endParaRPr>
          </a:p>
          <a:p>
            <a:pPr eaLnBrk="1" hangingPunct="1">
              <a:buNone/>
            </a:pPr>
            <a:r>
              <a:rPr lang="en-US" altLang="zh-CN" sz="2400" b="1" dirty="0" smtClean="0">
                <a:solidFill>
                  <a:schemeClr val="tx1"/>
                </a:solidFill>
                <a:latin typeface="+mj-ea"/>
                <a:ea typeface="+mj-ea"/>
              </a:rPr>
              <a:t>2</a:t>
            </a:r>
            <a:r>
              <a:rPr lang="zh-CN" altLang="en-US" sz="2400" b="1" dirty="0" smtClean="0">
                <a:solidFill>
                  <a:schemeClr val="tx1"/>
                </a:solidFill>
                <a:latin typeface="+mj-ea"/>
                <a:ea typeface="+mj-ea"/>
              </a:rPr>
              <a:t>、法方程</a:t>
            </a:r>
          </a:p>
        </p:txBody>
      </p:sp>
      <p:graphicFrame>
        <p:nvGraphicFramePr>
          <p:cNvPr id="48130" name="Object 3"/>
          <p:cNvGraphicFramePr>
            <a:graphicFrameLocks noChangeAspect="1"/>
          </p:cNvGraphicFramePr>
          <p:nvPr/>
        </p:nvGraphicFramePr>
        <p:xfrm>
          <a:off x="987425" y="2714625"/>
          <a:ext cx="7150100" cy="3500438"/>
        </p:xfrm>
        <a:graphic>
          <a:graphicData uri="http://schemas.openxmlformats.org/presentationml/2006/ole">
            <p:oleObj spid="_x0000_s108546" name="公式" r:id="rId3" imgW="3060360" imgH="1498320" progId="Equation.3">
              <p:embed/>
            </p:oleObj>
          </a:graphicData>
        </a:graphic>
      </p:graphicFrame>
      <p:sp>
        <p:nvSpPr>
          <p:cNvPr id="4" name="灯片编号占位符 3"/>
          <p:cNvSpPr>
            <a:spLocks noGrp="1"/>
          </p:cNvSpPr>
          <p:nvPr>
            <p:ph type="sldNum" sz="quarter" idx="12"/>
          </p:nvPr>
        </p:nvSpPr>
        <p:spPr/>
        <p:txBody>
          <a:bodyPr/>
          <a:lstStyle/>
          <a:p>
            <a:pPr>
              <a:defRPr/>
            </a:pPr>
            <a:fld id="{7E4690C5-E9ED-4F00-BB42-B2796919A211}" type="slidenum">
              <a:rPr lang="zh-CN" altLang="en-US" smtClean="0"/>
              <a:pPr>
                <a:defRPr/>
              </a:pPr>
              <a:t>54</a:t>
            </a:fld>
            <a:endParaRPr lang="zh-CN" altLang="en-US"/>
          </a:p>
        </p:txBody>
      </p:sp>
      <p:pic>
        <p:nvPicPr>
          <p:cNvPr id="5" name="Picture 4">
            <a:extLst>
              <a:ext uri="{FF2B5EF4-FFF2-40B4-BE49-F238E27FC236}">
                <a16:creationId xmlns:a16="http://schemas.microsoft.com/office/drawing/2014/main" xmlns="" id="{7BCE9CE2-CFEA-42A4-8595-A8337081C52D}"/>
              </a:ext>
            </a:extLst>
          </p:cNvPr>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8501090" y="6143644"/>
            <a:ext cx="297867" cy="28575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9154" name="Object 2"/>
          <p:cNvGraphicFramePr>
            <a:graphicFrameLocks noChangeAspect="1"/>
          </p:cNvGraphicFramePr>
          <p:nvPr>
            <p:ph sz="half" idx="1"/>
          </p:nvPr>
        </p:nvGraphicFramePr>
        <p:xfrm>
          <a:off x="357158" y="785794"/>
          <a:ext cx="7286676" cy="2131560"/>
        </p:xfrm>
        <a:graphic>
          <a:graphicData uri="http://schemas.openxmlformats.org/presentationml/2006/ole">
            <p:oleObj spid="_x0000_s205826" name="公式" r:id="rId3" imgW="3429000" imgH="1002960" progId="Equation.3">
              <p:embed/>
            </p:oleObj>
          </a:graphicData>
        </a:graphic>
      </p:graphicFrame>
      <p:sp>
        <p:nvSpPr>
          <p:cNvPr id="49156" name="Rectangle 3"/>
          <p:cNvSpPr>
            <a:spLocks noChangeArrowheads="1"/>
          </p:cNvSpPr>
          <p:nvPr/>
        </p:nvSpPr>
        <p:spPr bwMode="auto">
          <a:xfrm>
            <a:off x="214282" y="3143248"/>
            <a:ext cx="4572000" cy="760593"/>
          </a:xfrm>
          <a:prstGeom prst="rect">
            <a:avLst/>
          </a:prstGeom>
          <a:noFill/>
          <a:ln w="9525">
            <a:noFill/>
            <a:miter lim="800000"/>
            <a:headEnd/>
            <a:tailEnd/>
          </a:ln>
        </p:spPr>
        <p:txBody>
          <a:bodyPr>
            <a:spAutoFit/>
          </a:bodyPr>
          <a:lstStyle/>
          <a:p>
            <a:pPr>
              <a:lnSpc>
                <a:spcPct val="150000"/>
              </a:lnSpc>
            </a:pPr>
            <a:r>
              <a:rPr lang="zh-CN" altLang="en-US" sz="3200" b="1" dirty="0">
                <a:solidFill>
                  <a:schemeClr val="accent4">
                    <a:lumMod val="75000"/>
                  </a:schemeClr>
                </a:solidFill>
                <a:latin typeface="华文新魏" pitchFamily="2" charset="-122"/>
                <a:ea typeface="华文新魏" pitchFamily="2" charset="-122"/>
              </a:rPr>
              <a:t>二、</a:t>
            </a:r>
            <a:r>
              <a:rPr lang="zh-CN" altLang="en-US" sz="3200" b="1">
                <a:solidFill>
                  <a:schemeClr val="accent4">
                    <a:lumMod val="75000"/>
                  </a:schemeClr>
                </a:solidFill>
                <a:latin typeface="华文新魏" pitchFamily="2" charset="-122"/>
                <a:ea typeface="华文新魏" pitchFamily="2" charset="-122"/>
              </a:rPr>
              <a:t>精度</a:t>
            </a:r>
            <a:r>
              <a:rPr lang="zh-CN" altLang="en-US" sz="3200" b="1" smtClean="0">
                <a:solidFill>
                  <a:schemeClr val="accent4">
                    <a:lumMod val="75000"/>
                  </a:schemeClr>
                </a:solidFill>
                <a:latin typeface="华文新魏" pitchFamily="2" charset="-122"/>
                <a:ea typeface="华文新魏" pitchFamily="2" charset="-122"/>
              </a:rPr>
              <a:t>评定</a:t>
            </a:r>
            <a:endParaRPr lang="zh-CN" altLang="en-US" sz="3200" b="1" dirty="0">
              <a:solidFill>
                <a:schemeClr val="accent4">
                  <a:lumMod val="75000"/>
                </a:schemeClr>
              </a:solidFill>
              <a:latin typeface="华文新魏" pitchFamily="2" charset="-122"/>
              <a:ea typeface="华文新魏" pitchFamily="2" charset="-122"/>
            </a:endParaRPr>
          </a:p>
        </p:txBody>
      </p:sp>
      <p:graphicFrame>
        <p:nvGraphicFramePr>
          <p:cNvPr id="49155" name="Object 4"/>
          <p:cNvGraphicFramePr>
            <a:graphicFrameLocks noChangeAspect="1"/>
          </p:cNvGraphicFramePr>
          <p:nvPr>
            <p:ph sz="half" idx="2"/>
          </p:nvPr>
        </p:nvGraphicFramePr>
        <p:xfrm>
          <a:off x="2428860" y="5072074"/>
          <a:ext cx="3076834" cy="930274"/>
        </p:xfrm>
        <a:graphic>
          <a:graphicData uri="http://schemas.openxmlformats.org/presentationml/2006/ole">
            <p:oleObj spid="_x0000_s205827" name="公式" r:id="rId4" imgW="1511280" imgH="457200" progId="Equation.3">
              <p:embed/>
            </p:oleObj>
          </a:graphicData>
        </a:graphic>
      </p:graphicFrame>
      <p:sp>
        <p:nvSpPr>
          <p:cNvPr id="6" name="灯片编号占位符 5"/>
          <p:cNvSpPr>
            <a:spLocks noGrp="1"/>
          </p:cNvSpPr>
          <p:nvPr>
            <p:ph type="sldNum" sz="quarter" idx="12"/>
          </p:nvPr>
        </p:nvSpPr>
        <p:spPr/>
        <p:txBody>
          <a:bodyPr/>
          <a:lstStyle/>
          <a:p>
            <a:pPr>
              <a:defRPr/>
            </a:pPr>
            <a:fld id="{82889EC5-3876-4FBB-9017-10E04FE6F0A7}" type="slidenum">
              <a:rPr lang="zh-CN" altLang="en-US" smtClean="0"/>
              <a:pPr>
                <a:defRPr/>
              </a:pPr>
              <a:t>55</a:t>
            </a:fld>
            <a:endParaRPr lang="zh-CN" altLang="en-US"/>
          </a:p>
        </p:txBody>
      </p:sp>
      <p:pic>
        <p:nvPicPr>
          <p:cNvPr id="7" name="Picture 4">
            <a:extLst>
              <a:ext uri="{FF2B5EF4-FFF2-40B4-BE49-F238E27FC236}">
                <a16:creationId xmlns:a16="http://schemas.microsoft.com/office/drawing/2014/main" xmlns="" id="{7BCE9CE2-CFEA-42A4-8595-A8337081C52D}"/>
              </a:ext>
            </a:extLst>
          </p:cNvPr>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8501090" y="6143644"/>
            <a:ext cx="297867" cy="28575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8" name="TextBox 7"/>
          <p:cNvSpPr txBox="1"/>
          <p:nvPr/>
        </p:nvSpPr>
        <p:spPr>
          <a:xfrm>
            <a:off x="6929454" y="2928934"/>
            <a:ext cx="1785982" cy="452432"/>
          </a:xfrm>
          <a:prstGeom prst="rect">
            <a:avLst/>
          </a:prstGeom>
          <a:noFill/>
        </p:spPr>
        <p:txBody>
          <a:bodyPr wrap="square" rtlCol="0">
            <a:spAutoFit/>
          </a:bodyPr>
          <a:lstStyle/>
          <a:p>
            <a:pPr>
              <a:lnSpc>
                <a:spcPct val="130000"/>
              </a:lnSpc>
            </a:pPr>
            <a:r>
              <a:rPr lang="en-US" altLang="zh-CN" b="1" smtClean="0">
                <a:solidFill>
                  <a:srgbClr val="FF0000"/>
                </a:solidFill>
                <a:latin typeface="微软雅黑" pitchFamily="34" charset="-122"/>
                <a:ea typeface="微软雅黑" pitchFamily="34" charset="-122"/>
              </a:rPr>
              <a:t>P152 </a:t>
            </a:r>
            <a:r>
              <a:rPr lang="zh-CN" altLang="en-US" b="1" smtClean="0">
                <a:solidFill>
                  <a:srgbClr val="FF0000"/>
                </a:solidFill>
                <a:latin typeface="微软雅黑" pitchFamily="34" charset="-122"/>
                <a:ea typeface="微软雅黑" pitchFamily="34" charset="-122"/>
              </a:rPr>
              <a:t>例</a:t>
            </a:r>
            <a:r>
              <a:rPr lang="en-US" altLang="zh-CN" b="1" smtClean="0">
                <a:solidFill>
                  <a:srgbClr val="FF0000"/>
                </a:solidFill>
                <a:latin typeface="微软雅黑" pitchFamily="34" charset="-122"/>
                <a:ea typeface="微软雅黑" pitchFamily="34" charset="-122"/>
              </a:rPr>
              <a:t>6-12</a:t>
            </a:r>
            <a:endParaRPr lang="zh-CN" altLang="en-US" b="1" dirty="0">
              <a:solidFill>
                <a:srgbClr val="FF0000"/>
              </a:solidFill>
              <a:latin typeface="微软雅黑" pitchFamily="34" charset="-122"/>
              <a:ea typeface="微软雅黑" pitchFamily="34" charset="-122"/>
            </a:endParaRPr>
          </a:p>
        </p:txBody>
      </p:sp>
      <p:sp>
        <p:nvSpPr>
          <p:cNvPr id="9" name="TextBox 8"/>
          <p:cNvSpPr txBox="1"/>
          <p:nvPr/>
        </p:nvSpPr>
        <p:spPr>
          <a:xfrm>
            <a:off x="285720" y="4143380"/>
            <a:ext cx="3286148" cy="572464"/>
          </a:xfrm>
          <a:prstGeom prst="rect">
            <a:avLst/>
          </a:prstGeom>
          <a:noFill/>
        </p:spPr>
        <p:txBody>
          <a:bodyPr wrap="square" rtlCol="0">
            <a:spAutoFit/>
          </a:bodyPr>
          <a:lstStyle/>
          <a:p>
            <a:pPr>
              <a:lnSpc>
                <a:spcPct val="130000"/>
              </a:lnSpc>
            </a:pPr>
            <a:r>
              <a:rPr lang="en-US" altLang="zh-CN" sz="2400" b="1" smtClean="0">
                <a:latin typeface="+mj-ea"/>
                <a:ea typeface="+mj-ea"/>
              </a:rPr>
              <a:t>1</a:t>
            </a:r>
            <a:r>
              <a:rPr lang="zh-CN" altLang="en-US" sz="2400" b="1" smtClean="0">
                <a:latin typeface="+mj-ea"/>
                <a:ea typeface="+mj-ea"/>
              </a:rPr>
              <a:t>、单位权中误差</a:t>
            </a:r>
          </a:p>
        </p:txBody>
      </p:sp>
      <p:sp>
        <p:nvSpPr>
          <p:cNvPr id="205829" name="Rectangle 5"/>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80" name="Rectangle 2"/>
          <p:cNvSpPr>
            <a:spLocks noGrp="1" noChangeArrowheads="1"/>
          </p:cNvSpPr>
          <p:nvPr>
            <p:ph type="body" idx="1"/>
          </p:nvPr>
        </p:nvSpPr>
        <p:spPr>
          <a:xfrm>
            <a:off x="0" y="0"/>
            <a:ext cx="9144000" cy="6858000"/>
          </a:xfrm>
        </p:spPr>
        <p:txBody>
          <a:bodyPr/>
          <a:lstStyle/>
          <a:p>
            <a:pPr eaLnBrk="1" hangingPunct="1">
              <a:buNone/>
            </a:pPr>
            <a:r>
              <a:rPr lang="en-US" altLang="zh-CN" sz="2400" b="1" smtClean="0">
                <a:solidFill>
                  <a:schemeClr val="tx1"/>
                </a:solidFill>
                <a:latin typeface="+mj-ea"/>
                <a:ea typeface="+mj-ea"/>
              </a:rPr>
              <a:t>2</a:t>
            </a:r>
            <a:r>
              <a:rPr lang="zh-CN" altLang="en-US" sz="2400" b="1" dirty="0" smtClean="0">
                <a:solidFill>
                  <a:schemeClr val="tx1"/>
                </a:solidFill>
                <a:latin typeface="+mj-ea"/>
                <a:ea typeface="+mj-ea"/>
              </a:rPr>
              <a:t>、参数的权逆阵</a:t>
            </a:r>
          </a:p>
          <a:p>
            <a:pPr eaLnBrk="1" hangingPunct="1"/>
            <a:endParaRPr lang="zh-CN" altLang="en-US" dirty="0" smtClean="0"/>
          </a:p>
          <a:p>
            <a:pPr eaLnBrk="1" hangingPunct="1"/>
            <a:endParaRPr lang="zh-CN" altLang="en-US" dirty="0" smtClean="0"/>
          </a:p>
          <a:p>
            <a:pPr eaLnBrk="1" hangingPunct="1"/>
            <a:endParaRPr lang="zh-CN" altLang="en-US" dirty="0" smtClean="0"/>
          </a:p>
          <a:p>
            <a:pPr eaLnBrk="1" hangingPunct="1"/>
            <a:endParaRPr lang="zh-CN" altLang="en-US" dirty="0" smtClean="0"/>
          </a:p>
          <a:p>
            <a:pPr eaLnBrk="1" hangingPunct="1">
              <a:buNone/>
            </a:pPr>
            <a:endParaRPr lang="en-US" altLang="zh-CN" sz="2400" b="1" smtClean="0">
              <a:solidFill>
                <a:schemeClr val="tx1"/>
              </a:solidFill>
              <a:latin typeface="+mj-ea"/>
              <a:ea typeface="+mj-ea"/>
            </a:endParaRPr>
          </a:p>
          <a:p>
            <a:pPr eaLnBrk="1" hangingPunct="1">
              <a:buNone/>
            </a:pPr>
            <a:endParaRPr lang="en-US" altLang="zh-CN" sz="2400" b="1" smtClean="0">
              <a:solidFill>
                <a:schemeClr val="tx1"/>
              </a:solidFill>
              <a:latin typeface="+mj-ea"/>
              <a:ea typeface="+mj-ea"/>
            </a:endParaRPr>
          </a:p>
          <a:p>
            <a:pPr eaLnBrk="1" hangingPunct="1">
              <a:buNone/>
            </a:pPr>
            <a:r>
              <a:rPr lang="en-US" altLang="zh-CN" sz="2400" b="1" smtClean="0">
                <a:solidFill>
                  <a:schemeClr val="tx1"/>
                </a:solidFill>
                <a:latin typeface="+mj-ea"/>
                <a:ea typeface="+mj-ea"/>
              </a:rPr>
              <a:t>3</a:t>
            </a:r>
            <a:r>
              <a:rPr lang="zh-CN" altLang="en-US" sz="2400" b="1" dirty="0" smtClean="0">
                <a:solidFill>
                  <a:schemeClr val="tx1"/>
                </a:solidFill>
                <a:latin typeface="+mj-ea"/>
                <a:ea typeface="+mj-ea"/>
              </a:rPr>
              <a:t>、参数</a:t>
            </a:r>
            <a:r>
              <a:rPr lang="zh-CN" altLang="en-US" sz="2400" b="1" smtClean="0">
                <a:solidFill>
                  <a:schemeClr val="tx1"/>
                </a:solidFill>
                <a:latin typeface="+mj-ea"/>
                <a:ea typeface="+mj-ea"/>
              </a:rPr>
              <a:t>函数的协因数阵</a:t>
            </a:r>
            <a:endParaRPr lang="zh-CN" altLang="en-US" sz="2400" b="1" dirty="0" smtClean="0">
              <a:solidFill>
                <a:schemeClr val="tx1"/>
              </a:solidFill>
              <a:latin typeface="+mj-ea"/>
              <a:ea typeface="+mj-ea"/>
            </a:endParaRPr>
          </a:p>
          <a:p>
            <a:pPr eaLnBrk="1" hangingPunct="1"/>
            <a:endParaRPr lang="zh-CN" altLang="en-US" dirty="0" smtClean="0"/>
          </a:p>
          <a:p>
            <a:pPr eaLnBrk="1" hangingPunct="1"/>
            <a:endParaRPr lang="en-US" altLang="zh-CN" dirty="0" smtClean="0"/>
          </a:p>
        </p:txBody>
      </p:sp>
      <p:graphicFrame>
        <p:nvGraphicFramePr>
          <p:cNvPr id="50178" name="Object 3"/>
          <p:cNvGraphicFramePr>
            <a:graphicFrameLocks noChangeAspect="1"/>
          </p:cNvGraphicFramePr>
          <p:nvPr/>
        </p:nvGraphicFramePr>
        <p:xfrm>
          <a:off x="214282" y="785794"/>
          <a:ext cx="8358246" cy="1725341"/>
        </p:xfrm>
        <a:graphic>
          <a:graphicData uri="http://schemas.openxmlformats.org/presentationml/2006/ole">
            <p:oleObj spid="_x0000_s110594" name="公式" r:id="rId3" imgW="3568680" imgH="736560" progId="Equation.3">
              <p:embed/>
            </p:oleObj>
          </a:graphicData>
        </a:graphic>
      </p:graphicFrame>
      <p:graphicFrame>
        <p:nvGraphicFramePr>
          <p:cNvPr id="50179" name="Object 4"/>
          <p:cNvGraphicFramePr>
            <a:graphicFrameLocks noChangeAspect="1"/>
          </p:cNvGraphicFramePr>
          <p:nvPr/>
        </p:nvGraphicFramePr>
        <p:xfrm>
          <a:off x="1000100" y="4572008"/>
          <a:ext cx="5330825" cy="2052638"/>
        </p:xfrm>
        <a:graphic>
          <a:graphicData uri="http://schemas.openxmlformats.org/presentationml/2006/ole">
            <p:oleObj spid="_x0000_s110595" name="公式" r:id="rId4" imgW="2044440" imgH="787320" progId="Equation.3">
              <p:embed/>
            </p:oleObj>
          </a:graphicData>
        </a:graphic>
      </p:graphicFrame>
      <p:sp>
        <p:nvSpPr>
          <p:cNvPr id="5" name="灯片编号占位符 4"/>
          <p:cNvSpPr>
            <a:spLocks noGrp="1"/>
          </p:cNvSpPr>
          <p:nvPr>
            <p:ph type="sldNum" sz="quarter" idx="12"/>
          </p:nvPr>
        </p:nvSpPr>
        <p:spPr/>
        <p:txBody>
          <a:bodyPr/>
          <a:lstStyle/>
          <a:p>
            <a:pPr>
              <a:defRPr/>
            </a:pPr>
            <a:fld id="{7E4690C5-E9ED-4F00-BB42-B2796919A211}" type="slidenum">
              <a:rPr lang="zh-CN" altLang="en-US" smtClean="0"/>
              <a:pPr>
                <a:defRPr/>
              </a:pPr>
              <a:t>56</a:t>
            </a:fld>
            <a:endParaRPr lang="zh-CN" altLang="en-US"/>
          </a:p>
        </p:txBody>
      </p:sp>
      <p:pic>
        <p:nvPicPr>
          <p:cNvPr id="6" name="Picture 4">
            <a:extLst>
              <a:ext uri="{FF2B5EF4-FFF2-40B4-BE49-F238E27FC236}">
                <a16:creationId xmlns:a16="http://schemas.microsoft.com/office/drawing/2014/main" xmlns="" id="{7BCE9CE2-CFEA-42A4-8595-A8337081C52D}"/>
              </a:ext>
            </a:extLst>
          </p:cNvPr>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8501090" y="6143644"/>
            <a:ext cx="297867" cy="28575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graphicFrame>
        <p:nvGraphicFramePr>
          <p:cNvPr id="110596" name="Object 4"/>
          <p:cNvGraphicFramePr>
            <a:graphicFrameLocks noChangeAspect="1"/>
          </p:cNvGraphicFramePr>
          <p:nvPr/>
        </p:nvGraphicFramePr>
        <p:xfrm>
          <a:off x="214282" y="2500306"/>
          <a:ext cx="7429552" cy="1180066"/>
        </p:xfrm>
        <a:graphic>
          <a:graphicData uri="http://schemas.openxmlformats.org/presentationml/2006/ole">
            <p:oleObj spid="_x0000_s110596" name="公式" r:id="rId6" imgW="3390840" imgH="533160" progId="Equation.3">
              <p:embed/>
            </p:oleObj>
          </a:graphicData>
        </a:graphic>
      </p:graphicFrame>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Rectangle 2"/>
          <p:cNvSpPr>
            <a:spLocks noGrp="1" noChangeArrowheads="1"/>
          </p:cNvSpPr>
          <p:nvPr>
            <p:ph type="title"/>
          </p:nvPr>
        </p:nvSpPr>
        <p:spPr>
          <a:xfrm>
            <a:off x="0" y="0"/>
            <a:ext cx="6257925" cy="609600"/>
          </a:xfrm>
        </p:spPr>
        <p:txBody>
          <a:bodyPr/>
          <a:lstStyle/>
          <a:p>
            <a:pPr algn="l" eaLnBrk="1" hangingPunct="1"/>
            <a:r>
              <a:rPr lang="zh-CN" altLang="en-US" sz="2400" b="1" dirty="0" smtClean="0">
                <a:solidFill>
                  <a:schemeClr val="tx1"/>
                </a:solidFill>
                <a:latin typeface="微软雅黑" pitchFamily="34" charset="-122"/>
                <a:ea typeface="微软雅黑" pitchFamily="34" charset="-122"/>
              </a:rPr>
              <a:t>总结－－经典平差的四种方法</a:t>
            </a:r>
            <a:endParaRPr lang="zh-CN" altLang="en-US" sz="2400" dirty="0" smtClean="0">
              <a:solidFill>
                <a:schemeClr val="tx1"/>
              </a:solidFill>
              <a:latin typeface="微软雅黑" pitchFamily="34" charset="-122"/>
              <a:ea typeface="微软雅黑" pitchFamily="34" charset="-122"/>
            </a:endParaRPr>
          </a:p>
        </p:txBody>
      </p:sp>
      <p:sp>
        <p:nvSpPr>
          <p:cNvPr id="51204" name="Rectangle 3"/>
          <p:cNvSpPr>
            <a:spLocks noGrp="1" noChangeArrowheads="1"/>
          </p:cNvSpPr>
          <p:nvPr>
            <p:ph type="body" idx="1"/>
          </p:nvPr>
        </p:nvSpPr>
        <p:spPr>
          <a:xfrm>
            <a:off x="0" y="762000"/>
            <a:ext cx="9144000" cy="6096000"/>
          </a:xfrm>
        </p:spPr>
        <p:txBody>
          <a:bodyPr/>
          <a:lstStyle/>
          <a:p>
            <a:pPr eaLnBrk="1" hangingPunct="1">
              <a:buNone/>
            </a:pPr>
            <a:r>
              <a:rPr lang="en-US" altLang="zh-CN" dirty="0" smtClean="0"/>
              <a:t> </a:t>
            </a:r>
          </a:p>
        </p:txBody>
      </p:sp>
      <p:graphicFrame>
        <p:nvGraphicFramePr>
          <p:cNvPr id="51202" name="Object 4"/>
          <p:cNvGraphicFramePr>
            <a:graphicFrameLocks noChangeAspect="1"/>
          </p:cNvGraphicFramePr>
          <p:nvPr/>
        </p:nvGraphicFramePr>
        <p:xfrm>
          <a:off x="195263" y="571480"/>
          <a:ext cx="8805893" cy="5656580"/>
        </p:xfrm>
        <a:graphic>
          <a:graphicData uri="http://schemas.openxmlformats.org/presentationml/2006/ole">
            <p:oleObj spid="_x0000_s168962" name="公式" r:id="rId3" imgW="3441600" imgH="2209680" progId="Equation.3">
              <p:embed/>
            </p:oleObj>
          </a:graphicData>
        </a:graphic>
      </p:graphicFrame>
      <p:sp>
        <p:nvSpPr>
          <p:cNvPr id="51205" name="Line 5"/>
          <p:cNvSpPr>
            <a:spLocks noChangeShapeType="1"/>
          </p:cNvSpPr>
          <p:nvPr/>
        </p:nvSpPr>
        <p:spPr bwMode="auto">
          <a:xfrm>
            <a:off x="0" y="1143000"/>
            <a:ext cx="9144000" cy="0"/>
          </a:xfrm>
          <a:prstGeom prst="line">
            <a:avLst/>
          </a:prstGeom>
          <a:noFill/>
          <a:ln w="9525">
            <a:solidFill>
              <a:schemeClr val="tx1"/>
            </a:solidFill>
            <a:round/>
            <a:headEnd/>
            <a:tailEnd/>
          </a:ln>
        </p:spPr>
        <p:txBody>
          <a:bodyPr wrap="none" anchor="ctr"/>
          <a:lstStyle/>
          <a:p>
            <a:r>
              <a:rPr lang="en-US" altLang="zh-CN" dirty="0" smtClean="0"/>
              <a:t> </a:t>
            </a:r>
            <a:endParaRPr lang="zh-CN" altLang="en-US" dirty="0"/>
          </a:p>
        </p:txBody>
      </p:sp>
      <p:sp>
        <p:nvSpPr>
          <p:cNvPr id="51206" name="Line 6"/>
          <p:cNvSpPr>
            <a:spLocks noChangeShapeType="1"/>
          </p:cNvSpPr>
          <p:nvPr/>
        </p:nvSpPr>
        <p:spPr bwMode="auto">
          <a:xfrm>
            <a:off x="2819400" y="609600"/>
            <a:ext cx="0" cy="6248400"/>
          </a:xfrm>
          <a:prstGeom prst="line">
            <a:avLst/>
          </a:prstGeom>
          <a:noFill/>
          <a:ln w="9525">
            <a:solidFill>
              <a:schemeClr val="tx1"/>
            </a:solidFill>
            <a:round/>
            <a:headEnd/>
            <a:tailEnd/>
          </a:ln>
        </p:spPr>
        <p:txBody>
          <a:bodyPr wrap="none" anchor="ctr"/>
          <a:lstStyle/>
          <a:p>
            <a:endParaRPr lang="zh-CN" altLang="en-US"/>
          </a:p>
        </p:txBody>
      </p:sp>
      <p:sp>
        <p:nvSpPr>
          <p:cNvPr id="51207" name="Line 7"/>
          <p:cNvSpPr>
            <a:spLocks noChangeShapeType="1"/>
          </p:cNvSpPr>
          <p:nvPr/>
        </p:nvSpPr>
        <p:spPr bwMode="auto">
          <a:xfrm>
            <a:off x="5105400" y="533400"/>
            <a:ext cx="0" cy="6324600"/>
          </a:xfrm>
          <a:prstGeom prst="line">
            <a:avLst/>
          </a:prstGeom>
          <a:noFill/>
          <a:ln w="9525">
            <a:solidFill>
              <a:schemeClr val="tx1"/>
            </a:solidFill>
            <a:round/>
            <a:headEnd/>
            <a:tailEnd/>
          </a:ln>
        </p:spPr>
        <p:txBody>
          <a:bodyPr wrap="none" anchor="ctr"/>
          <a:lstStyle/>
          <a:p>
            <a:endParaRPr lang="zh-CN" altLang="en-US"/>
          </a:p>
        </p:txBody>
      </p:sp>
      <p:pic>
        <p:nvPicPr>
          <p:cNvPr id="16" name="图片 15" descr="图片6.png"/>
          <p:cNvPicPr>
            <a:picLocks noChangeAspect="1"/>
          </p:cNvPicPr>
          <p:nvPr/>
        </p:nvPicPr>
        <p:blipFill>
          <a:blip r:embed="rId4">
            <a:duotone>
              <a:schemeClr val="accent4">
                <a:shade val="45000"/>
                <a:satMod val="135000"/>
              </a:schemeClr>
              <a:prstClr val="white"/>
            </a:duotone>
          </a:blip>
          <a:stretch>
            <a:fillRect/>
          </a:stretch>
        </p:blipFill>
        <p:spPr>
          <a:xfrm>
            <a:off x="5286380" y="1785926"/>
            <a:ext cx="3000396" cy="368385"/>
          </a:xfrm>
          <a:prstGeom prst="rect">
            <a:avLst/>
          </a:prstGeom>
        </p:spPr>
      </p:pic>
      <p:pic>
        <p:nvPicPr>
          <p:cNvPr id="17" name="图片 16" descr="图片7.png"/>
          <p:cNvPicPr>
            <a:picLocks noChangeAspect="1"/>
          </p:cNvPicPr>
          <p:nvPr/>
        </p:nvPicPr>
        <p:blipFill>
          <a:blip r:embed="rId5">
            <a:duotone>
              <a:schemeClr val="accent4">
                <a:shade val="45000"/>
                <a:satMod val="135000"/>
              </a:schemeClr>
              <a:prstClr val="white"/>
            </a:duotone>
          </a:blip>
          <a:stretch>
            <a:fillRect/>
          </a:stretch>
        </p:blipFill>
        <p:spPr>
          <a:xfrm>
            <a:off x="4786314" y="3143248"/>
            <a:ext cx="4234577" cy="357190"/>
          </a:xfrm>
          <a:prstGeom prst="rect">
            <a:avLst/>
          </a:prstGeom>
        </p:spPr>
      </p:pic>
      <p:pic>
        <p:nvPicPr>
          <p:cNvPr id="18" name="图片 17" descr="图片8.png"/>
          <p:cNvPicPr>
            <a:picLocks noChangeAspect="1"/>
          </p:cNvPicPr>
          <p:nvPr/>
        </p:nvPicPr>
        <p:blipFill>
          <a:blip r:embed="rId6">
            <a:duotone>
              <a:schemeClr val="accent4">
                <a:shade val="45000"/>
                <a:satMod val="135000"/>
              </a:schemeClr>
              <a:prstClr val="white"/>
            </a:duotone>
          </a:blip>
          <a:stretch>
            <a:fillRect/>
          </a:stretch>
        </p:blipFill>
        <p:spPr>
          <a:xfrm>
            <a:off x="4786314" y="4286256"/>
            <a:ext cx="3929058" cy="382341"/>
          </a:xfrm>
          <a:prstGeom prst="rect">
            <a:avLst/>
          </a:prstGeom>
        </p:spPr>
      </p:pic>
      <p:pic>
        <p:nvPicPr>
          <p:cNvPr id="19" name="图片 18" descr="图片9.png"/>
          <p:cNvPicPr>
            <a:picLocks noChangeAspect="1"/>
          </p:cNvPicPr>
          <p:nvPr/>
        </p:nvPicPr>
        <p:blipFill>
          <a:blip r:embed="rId7">
            <a:duotone>
              <a:schemeClr val="accent4">
                <a:shade val="45000"/>
                <a:satMod val="135000"/>
              </a:schemeClr>
              <a:prstClr val="white"/>
            </a:duotone>
          </a:blip>
          <a:stretch>
            <a:fillRect/>
          </a:stretch>
        </p:blipFill>
        <p:spPr>
          <a:xfrm>
            <a:off x="4000496" y="6357958"/>
            <a:ext cx="5000660" cy="342511"/>
          </a:xfrm>
          <a:prstGeom prst="rect">
            <a:avLst/>
          </a:prstGeom>
        </p:spPr>
      </p:pic>
      <p:sp>
        <p:nvSpPr>
          <p:cNvPr id="12" name="灯片编号占位符 11"/>
          <p:cNvSpPr>
            <a:spLocks noGrp="1"/>
          </p:cNvSpPr>
          <p:nvPr>
            <p:ph type="sldNum" sz="quarter" idx="12"/>
          </p:nvPr>
        </p:nvSpPr>
        <p:spPr/>
        <p:txBody>
          <a:bodyPr/>
          <a:lstStyle/>
          <a:p>
            <a:pPr>
              <a:defRPr/>
            </a:pPr>
            <a:fld id="{7E4690C5-E9ED-4F00-BB42-B2796919A211}" type="slidenum">
              <a:rPr lang="zh-CN" altLang="en-US" smtClean="0"/>
              <a:pPr>
                <a:defRPr/>
              </a:pPr>
              <a:t>57</a:t>
            </a:fld>
            <a:endParaRPr lang="zh-CN" altLang="en-US"/>
          </a:p>
        </p:txBody>
      </p:sp>
      <p:pic>
        <p:nvPicPr>
          <p:cNvPr id="13" name="Picture 4">
            <a:extLst>
              <a:ext uri="{FF2B5EF4-FFF2-40B4-BE49-F238E27FC236}">
                <a16:creationId xmlns:a16="http://schemas.microsoft.com/office/drawing/2014/main" xmlns="" id="{7BCE9CE2-CFEA-42A4-8595-A8337081C52D}"/>
              </a:ext>
            </a:extLst>
          </p:cNvPr>
          <p:cNvPicPr>
            <a:picLocks noChangeAspect="1" noChangeArrowheads="1"/>
          </p:cNvPicPr>
          <p:nvPr/>
        </p:nvPicPr>
        <p:blipFill>
          <a:blip r:embed="rId8" cstate="print">
            <a:extLst>
              <a:ext uri="{28A0092B-C50C-407E-A947-70E740481C1C}">
                <a14:useLocalDpi xmlns:a14="http://schemas.microsoft.com/office/drawing/2010/main" xmlns="" val="0"/>
              </a:ext>
            </a:extLst>
          </a:blip>
          <a:srcRect/>
          <a:stretch>
            <a:fillRect/>
          </a:stretch>
        </p:blipFill>
        <p:spPr bwMode="auto">
          <a:xfrm>
            <a:off x="8501090" y="6143644"/>
            <a:ext cx="297867" cy="28575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Rectangle 2"/>
          <p:cNvSpPr>
            <a:spLocks noGrp="1" noChangeArrowheads="1"/>
          </p:cNvSpPr>
          <p:nvPr>
            <p:ph type="body" idx="1"/>
          </p:nvPr>
        </p:nvSpPr>
        <p:spPr>
          <a:xfrm>
            <a:off x="0" y="0"/>
            <a:ext cx="9144000" cy="6858000"/>
          </a:xfrm>
        </p:spPr>
        <p:txBody>
          <a:bodyPr/>
          <a:lstStyle/>
          <a:p>
            <a:pPr eaLnBrk="1" hangingPunct="1">
              <a:buNone/>
            </a:pPr>
            <a:r>
              <a:rPr lang="en-US" altLang="zh-CN" dirty="0" smtClean="0"/>
              <a:t>   </a:t>
            </a:r>
          </a:p>
        </p:txBody>
      </p:sp>
      <p:graphicFrame>
        <p:nvGraphicFramePr>
          <p:cNvPr id="52226" name="Object 3"/>
          <p:cNvGraphicFramePr>
            <a:graphicFrameLocks noChangeAspect="1"/>
          </p:cNvGraphicFramePr>
          <p:nvPr/>
        </p:nvGraphicFramePr>
        <p:xfrm>
          <a:off x="142844" y="142852"/>
          <a:ext cx="8770968" cy="6276046"/>
        </p:xfrm>
        <a:graphic>
          <a:graphicData uri="http://schemas.openxmlformats.org/presentationml/2006/ole">
            <p:oleObj spid="_x0000_s112642" name="公式" r:id="rId3" imgW="3797280" imgH="2717640" progId="Equation.3">
              <p:embed/>
            </p:oleObj>
          </a:graphicData>
        </a:graphic>
      </p:graphicFrame>
      <p:sp>
        <p:nvSpPr>
          <p:cNvPr id="4" name="灯片编号占位符 3"/>
          <p:cNvSpPr>
            <a:spLocks noGrp="1"/>
          </p:cNvSpPr>
          <p:nvPr>
            <p:ph type="sldNum" sz="quarter" idx="12"/>
          </p:nvPr>
        </p:nvSpPr>
        <p:spPr/>
        <p:txBody>
          <a:bodyPr/>
          <a:lstStyle/>
          <a:p>
            <a:pPr>
              <a:defRPr/>
            </a:pPr>
            <a:fld id="{7E4690C5-E9ED-4F00-BB42-B2796919A211}" type="slidenum">
              <a:rPr lang="zh-CN" altLang="en-US" smtClean="0"/>
              <a:pPr>
                <a:defRPr/>
              </a:pPr>
              <a:t>58</a:t>
            </a:fld>
            <a:endParaRPr lang="zh-CN" altLang="en-US"/>
          </a:p>
        </p:txBody>
      </p:sp>
      <p:pic>
        <p:nvPicPr>
          <p:cNvPr id="5" name="Picture 4">
            <a:extLst>
              <a:ext uri="{FF2B5EF4-FFF2-40B4-BE49-F238E27FC236}">
                <a16:creationId xmlns:a16="http://schemas.microsoft.com/office/drawing/2014/main" xmlns="" id="{7BCE9CE2-CFEA-42A4-8595-A8337081C52D}"/>
              </a:ext>
            </a:extLst>
          </p:cNvPr>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8501090" y="6143644"/>
            <a:ext cx="297867" cy="28575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73"/>
          <p:cNvGrpSpPr/>
          <p:nvPr/>
        </p:nvGrpSpPr>
        <p:grpSpPr>
          <a:xfrm>
            <a:off x="1214414" y="967297"/>
            <a:ext cx="3857652" cy="757130"/>
            <a:chOff x="1500166" y="5325015"/>
            <a:chExt cx="3857652" cy="757130"/>
          </a:xfrm>
        </p:grpSpPr>
        <p:sp>
          <p:nvSpPr>
            <p:cNvPr id="127" name="Rectangle 55"/>
            <p:cNvSpPr>
              <a:spLocks noChangeArrowheads="1"/>
            </p:cNvSpPr>
            <p:nvPr/>
          </p:nvSpPr>
          <p:spPr bwMode="auto">
            <a:xfrm>
              <a:off x="1500166" y="5325015"/>
              <a:ext cx="2143140" cy="757130"/>
            </a:xfrm>
            <a:prstGeom prst="rect">
              <a:avLst/>
            </a:prstGeom>
            <a:ln/>
          </p:spPr>
          <p:style>
            <a:lnRef idx="2">
              <a:schemeClr val="accent1"/>
            </a:lnRef>
            <a:fillRef idx="1">
              <a:schemeClr val="lt1"/>
            </a:fillRef>
            <a:effectRef idx="0">
              <a:schemeClr val="accent1"/>
            </a:effectRef>
            <a:fontRef idx="minor">
              <a:schemeClr val="dk1"/>
            </a:fontRef>
          </p:style>
          <p:txBody>
            <a:bodyPr wrap="square">
              <a:spAutoFit/>
            </a:bodyPr>
            <a:lstStyle/>
            <a:p>
              <a:pPr algn="ctr">
                <a:lnSpc>
                  <a:spcPct val="120000"/>
                </a:lnSpc>
                <a:spcBef>
                  <a:spcPct val="0"/>
                </a:spcBef>
                <a:buFont typeface="Wingdings" pitchFamily="2" charset="2"/>
                <a:buNone/>
                <a:defRPr/>
              </a:pPr>
              <a:r>
                <a:rPr lang="zh-CN" altLang="en-US" b="0" dirty="0">
                  <a:solidFill>
                    <a:schemeClr val="tx1"/>
                  </a:solidFill>
                  <a:latin typeface="黑体" pitchFamily="49" charset="-122"/>
                  <a:ea typeface="黑体" pitchFamily="49" charset="-122"/>
                </a:rPr>
                <a:t>描述</a:t>
              </a:r>
              <a:r>
                <a:rPr lang="zh-CN" altLang="en-US" b="1" dirty="0">
                  <a:solidFill>
                    <a:srgbClr val="00B050"/>
                  </a:solidFill>
                  <a:latin typeface="黑体" pitchFamily="49" charset="-122"/>
                  <a:ea typeface="黑体" pitchFamily="49" charset="-122"/>
                </a:rPr>
                <a:t>观测量</a:t>
              </a:r>
              <a:r>
                <a:rPr lang="zh-CN" altLang="en-US" b="0" dirty="0">
                  <a:solidFill>
                    <a:schemeClr val="tx1"/>
                  </a:solidFill>
                  <a:latin typeface="黑体" pitchFamily="49" charset="-122"/>
                  <a:ea typeface="黑体" pitchFamily="49" charset="-122"/>
                </a:rPr>
                <a:t>与</a:t>
              </a:r>
              <a:r>
                <a:rPr lang="zh-CN" altLang="en-US" b="1" dirty="0">
                  <a:solidFill>
                    <a:srgbClr val="00B050"/>
                  </a:solidFill>
                  <a:latin typeface="黑体" pitchFamily="49" charset="-122"/>
                  <a:ea typeface="黑体" pitchFamily="49" charset="-122"/>
                </a:rPr>
                <a:t>待求量</a:t>
              </a:r>
              <a:r>
                <a:rPr lang="zh-CN" altLang="en-US" b="0" dirty="0" smtClean="0">
                  <a:solidFill>
                    <a:schemeClr val="tx1"/>
                  </a:solidFill>
                  <a:latin typeface="黑体" pitchFamily="49" charset="-122"/>
                  <a:ea typeface="黑体" pitchFamily="49" charset="-122"/>
                </a:rPr>
                <a:t>之间的数学关系</a:t>
              </a:r>
              <a:endParaRPr lang="zh-CN" altLang="en-US" b="0" dirty="0">
                <a:solidFill>
                  <a:schemeClr val="tx1"/>
                </a:solidFill>
                <a:latin typeface="黑体" pitchFamily="49" charset="-122"/>
                <a:ea typeface="黑体" pitchFamily="49" charset="-122"/>
              </a:endParaRPr>
            </a:p>
          </p:txBody>
        </p:sp>
        <p:sp>
          <p:nvSpPr>
            <p:cNvPr id="173" name="直角上箭头 172"/>
            <p:cNvSpPr/>
            <p:nvPr/>
          </p:nvSpPr>
          <p:spPr>
            <a:xfrm rot="16200000">
              <a:off x="4331906" y="4954978"/>
              <a:ext cx="337312" cy="1714512"/>
            </a:xfrm>
            <a:prstGeom prst="bentUpArrow">
              <a:avLst>
                <a:gd name="adj1" fmla="val 14178"/>
                <a:gd name="adj2" fmla="val 25000"/>
                <a:gd name="adj3" fmla="val 25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 name="组合 118"/>
          <p:cNvGrpSpPr/>
          <p:nvPr/>
        </p:nvGrpSpPr>
        <p:grpSpPr>
          <a:xfrm>
            <a:off x="642909" y="2418190"/>
            <a:ext cx="1481788" cy="2725321"/>
            <a:chOff x="642909" y="2418190"/>
            <a:chExt cx="1481788" cy="2725321"/>
          </a:xfrm>
          <a:solidFill>
            <a:schemeClr val="tx2">
              <a:lumMod val="20000"/>
              <a:lumOff val="80000"/>
            </a:schemeClr>
          </a:solidFill>
        </p:grpSpPr>
        <p:sp>
          <p:nvSpPr>
            <p:cNvPr id="35" name="圆角矩形 34"/>
            <p:cNvSpPr/>
            <p:nvPr/>
          </p:nvSpPr>
          <p:spPr bwMode="auto">
            <a:xfrm>
              <a:off x="642909" y="3216622"/>
              <a:ext cx="576000" cy="1548000"/>
            </a:xfrm>
            <a:prstGeom prst="roundRect">
              <a:avLst/>
            </a:prstGeom>
            <a:grpFill/>
            <a:ln>
              <a:solidFill>
                <a:schemeClr val="tx1"/>
              </a:solidFill>
              <a:headEnd type="none" w="med" len="med"/>
              <a:tailEnd type="none" w="med" len="med"/>
            </a:ln>
            <a:effectLst/>
            <a:extLst/>
          </p:spPr>
          <p:style>
            <a:lnRef idx="1">
              <a:schemeClr val="accent5"/>
            </a:lnRef>
            <a:fillRef idx="2">
              <a:schemeClr val="accent5"/>
            </a:fillRef>
            <a:effectRef idx="1">
              <a:schemeClr val="accent5"/>
            </a:effectRef>
            <a:fontRef idx="minor">
              <a:schemeClr val="dk1"/>
            </a:fontRef>
          </p:style>
          <p:txBody>
            <a:bodyPr vert="eaVert" anchor="ctr" anchorCtr="1"/>
            <a:lstStyle/>
            <a:p>
              <a:pPr algn="ctr">
                <a:lnSpc>
                  <a:spcPct val="100000"/>
                </a:lnSpc>
                <a:buFontTx/>
                <a:buNone/>
                <a:defRPr/>
              </a:pPr>
              <a:r>
                <a:rPr lang="zh-CN" altLang="en-US" sz="2000" b="0" dirty="0">
                  <a:solidFill>
                    <a:srgbClr val="000000"/>
                  </a:solidFill>
                  <a:latin typeface="黑体" pitchFamily="49" charset="-122"/>
                  <a:ea typeface="黑体" pitchFamily="49" charset="-122"/>
                </a:rPr>
                <a:t>测量平差</a:t>
              </a:r>
            </a:p>
          </p:txBody>
        </p:sp>
        <p:grpSp>
          <p:nvGrpSpPr>
            <p:cNvPr id="4" name="组合 105"/>
            <p:cNvGrpSpPr/>
            <p:nvPr/>
          </p:nvGrpSpPr>
          <p:grpSpPr>
            <a:xfrm>
              <a:off x="1214414" y="2418190"/>
              <a:ext cx="910283" cy="2725321"/>
              <a:chOff x="1214414" y="2418190"/>
              <a:chExt cx="910283" cy="2725321"/>
            </a:xfrm>
            <a:grpFill/>
          </p:grpSpPr>
          <p:grpSp>
            <p:nvGrpSpPr>
              <p:cNvPr id="6" name="组合 171"/>
              <p:cNvGrpSpPr/>
              <p:nvPr/>
            </p:nvGrpSpPr>
            <p:grpSpPr>
              <a:xfrm rot="16200000">
                <a:off x="363529" y="3946538"/>
                <a:ext cx="2047858" cy="346087"/>
                <a:chOff x="5038725" y="3173065"/>
                <a:chExt cx="3324227" cy="551205"/>
              </a:xfrm>
              <a:grpFill/>
            </p:grpSpPr>
            <p:grpSp>
              <p:nvGrpSpPr>
                <p:cNvPr id="8" name="Group 51"/>
                <p:cNvGrpSpPr>
                  <a:grpSpLocks/>
                </p:cNvGrpSpPr>
                <p:nvPr/>
              </p:nvGrpSpPr>
              <p:grpSpPr bwMode="auto">
                <a:xfrm>
                  <a:off x="5038725" y="3435345"/>
                  <a:ext cx="3324227" cy="288925"/>
                  <a:chOff x="1846" y="1630"/>
                  <a:chExt cx="2094" cy="182"/>
                </a:xfrm>
                <a:grpFill/>
              </p:grpSpPr>
              <p:cxnSp>
                <p:nvCxnSpPr>
                  <p:cNvPr id="81" name="直接连接符 80"/>
                  <p:cNvCxnSpPr/>
                  <p:nvPr/>
                </p:nvCxnSpPr>
                <p:spPr bwMode="auto">
                  <a:xfrm flipH="1">
                    <a:off x="1846" y="1630"/>
                    <a:ext cx="1047" cy="0"/>
                  </a:xfrm>
                  <a:prstGeom prst="line">
                    <a:avLst/>
                  </a:prstGeom>
                  <a:grpFill/>
                  <a:ln w="22225">
                    <a:headEnd type="none" w="med" len="med"/>
                    <a:tailEnd type="none" w="med" len="med"/>
                  </a:ln>
                  <a:extLst/>
                </p:spPr>
                <p:style>
                  <a:lnRef idx="1">
                    <a:schemeClr val="accent2"/>
                  </a:lnRef>
                  <a:fillRef idx="0">
                    <a:schemeClr val="accent2"/>
                  </a:fillRef>
                  <a:effectRef idx="0">
                    <a:schemeClr val="accent2"/>
                  </a:effectRef>
                  <a:fontRef idx="minor">
                    <a:schemeClr val="tx1"/>
                  </a:fontRef>
                </p:style>
              </p:cxnSp>
              <p:cxnSp>
                <p:nvCxnSpPr>
                  <p:cNvPr id="82" name="直接连接符 81"/>
                  <p:cNvCxnSpPr/>
                  <p:nvPr/>
                </p:nvCxnSpPr>
                <p:spPr bwMode="auto">
                  <a:xfrm flipH="1">
                    <a:off x="2893" y="1630"/>
                    <a:ext cx="1047" cy="0"/>
                  </a:xfrm>
                  <a:prstGeom prst="line">
                    <a:avLst/>
                  </a:prstGeom>
                  <a:grpFill/>
                  <a:ln w="22225">
                    <a:headEnd type="none" w="med" len="med"/>
                    <a:tailEnd type="none" w="med" len="med"/>
                  </a:ln>
                  <a:extLst/>
                </p:spPr>
                <p:style>
                  <a:lnRef idx="1">
                    <a:schemeClr val="accent2"/>
                  </a:lnRef>
                  <a:fillRef idx="0">
                    <a:schemeClr val="accent2"/>
                  </a:fillRef>
                  <a:effectRef idx="0">
                    <a:schemeClr val="accent2"/>
                  </a:effectRef>
                  <a:fontRef idx="minor">
                    <a:schemeClr val="tx1"/>
                  </a:fontRef>
                </p:style>
              </p:cxnSp>
              <p:cxnSp>
                <p:nvCxnSpPr>
                  <p:cNvPr id="83" name="直接连接符 82"/>
                  <p:cNvCxnSpPr/>
                  <p:nvPr/>
                </p:nvCxnSpPr>
                <p:spPr bwMode="auto">
                  <a:xfrm>
                    <a:off x="1853" y="1636"/>
                    <a:ext cx="0" cy="176"/>
                  </a:xfrm>
                  <a:prstGeom prst="line">
                    <a:avLst/>
                  </a:prstGeom>
                  <a:grpFill/>
                  <a:ln w="22225">
                    <a:headEnd type="none" w="med" len="med"/>
                    <a:tailEnd type="none" w="med" len="med"/>
                  </a:ln>
                  <a:extLst/>
                </p:spPr>
                <p:style>
                  <a:lnRef idx="1">
                    <a:schemeClr val="accent2"/>
                  </a:lnRef>
                  <a:fillRef idx="0">
                    <a:schemeClr val="accent2"/>
                  </a:fillRef>
                  <a:effectRef idx="0">
                    <a:schemeClr val="accent2"/>
                  </a:effectRef>
                  <a:fontRef idx="minor">
                    <a:schemeClr val="tx1"/>
                  </a:fontRef>
                </p:style>
              </p:cxnSp>
              <p:cxnSp>
                <p:nvCxnSpPr>
                  <p:cNvPr id="84" name="直接连接符 83"/>
                  <p:cNvCxnSpPr/>
                  <p:nvPr/>
                </p:nvCxnSpPr>
                <p:spPr bwMode="auto">
                  <a:xfrm>
                    <a:off x="3934" y="1630"/>
                    <a:ext cx="0" cy="176"/>
                  </a:xfrm>
                  <a:prstGeom prst="line">
                    <a:avLst/>
                  </a:prstGeom>
                  <a:grpFill/>
                  <a:ln w="22225">
                    <a:headEnd type="none" w="med" len="med"/>
                    <a:tailEnd type="none" w="med" len="med"/>
                  </a:ln>
                  <a:extLst/>
                </p:spPr>
                <p:style>
                  <a:lnRef idx="1">
                    <a:schemeClr val="accent2"/>
                  </a:lnRef>
                  <a:fillRef idx="0">
                    <a:schemeClr val="accent2"/>
                  </a:fillRef>
                  <a:effectRef idx="0">
                    <a:schemeClr val="accent2"/>
                  </a:effectRef>
                  <a:fontRef idx="minor">
                    <a:schemeClr val="tx1"/>
                  </a:fontRef>
                </p:style>
              </p:cxnSp>
            </p:grpSp>
            <p:cxnSp>
              <p:nvCxnSpPr>
                <p:cNvPr id="171" name="直接连接符 170"/>
                <p:cNvCxnSpPr/>
                <p:nvPr/>
              </p:nvCxnSpPr>
              <p:spPr bwMode="auto">
                <a:xfrm>
                  <a:off x="6858016" y="3173065"/>
                  <a:ext cx="0" cy="263525"/>
                </a:xfrm>
                <a:prstGeom prst="line">
                  <a:avLst/>
                </a:prstGeom>
                <a:grpFill/>
                <a:ln w="22225">
                  <a:headEnd type="none" w="med" len="med"/>
                  <a:tailEnd type="none" w="med" len="med"/>
                </a:ln>
                <a:extLst/>
              </p:spPr>
              <p:style>
                <a:lnRef idx="1">
                  <a:schemeClr val="accent2"/>
                </a:lnRef>
                <a:fillRef idx="0">
                  <a:schemeClr val="accent2"/>
                </a:fillRef>
                <a:effectRef idx="0">
                  <a:schemeClr val="accent2"/>
                </a:effectRef>
                <a:fontRef idx="minor">
                  <a:schemeClr val="tx1"/>
                </a:fontRef>
              </p:style>
            </p:cxnSp>
          </p:grpSp>
          <p:sp>
            <p:nvSpPr>
              <p:cNvPr id="37" name="圆角矩形 36"/>
              <p:cNvSpPr/>
              <p:nvPr/>
            </p:nvSpPr>
            <p:spPr bwMode="auto">
              <a:xfrm>
                <a:off x="1548697" y="2418190"/>
                <a:ext cx="576000" cy="1368000"/>
              </a:xfrm>
              <a:prstGeom prst="roundRect">
                <a:avLst/>
              </a:prstGeom>
              <a:grpFill/>
              <a:ln>
                <a:solidFill>
                  <a:schemeClr val="tx1"/>
                </a:solidFill>
                <a:headEnd type="none" w="med" len="med"/>
                <a:tailEnd type="none" w="med" len="med"/>
              </a:ln>
              <a:effectLst/>
              <a:extLst/>
            </p:spPr>
            <p:style>
              <a:lnRef idx="1">
                <a:schemeClr val="accent5"/>
              </a:lnRef>
              <a:fillRef idx="2">
                <a:schemeClr val="accent5"/>
              </a:fillRef>
              <a:effectRef idx="1">
                <a:schemeClr val="accent5"/>
              </a:effectRef>
              <a:fontRef idx="minor">
                <a:schemeClr val="dk1"/>
              </a:fontRef>
            </p:style>
            <p:txBody>
              <a:bodyPr vert="eaVert" anchor="ctr" anchorCtr="1"/>
              <a:lstStyle/>
              <a:p>
                <a:pPr algn="ctr">
                  <a:lnSpc>
                    <a:spcPct val="100000"/>
                  </a:lnSpc>
                  <a:buFont typeface="Wingdings" pitchFamily="2" charset="2"/>
                  <a:buNone/>
                  <a:defRPr/>
                </a:pPr>
                <a:r>
                  <a:rPr lang="zh-CN" altLang="en-US" sz="2000" b="0" dirty="0">
                    <a:solidFill>
                      <a:srgbClr val="000000"/>
                    </a:solidFill>
                    <a:latin typeface="黑体" pitchFamily="49" charset="-122"/>
                    <a:ea typeface="黑体" pitchFamily="49" charset="-122"/>
                  </a:rPr>
                  <a:t>求平差值</a:t>
                </a:r>
              </a:p>
            </p:txBody>
          </p:sp>
        </p:grpSp>
      </p:grpSp>
      <p:grpSp>
        <p:nvGrpSpPr>
          <p:cNvPr id="9" name="Group 56"/>
          <p:cNvGrpSpPr>
            <a:grpSpLocks/>
          </p:cNvGrpSpPr>
          <p:nvPr/>
        </p:nvGrpSpPr>
        <p:grpSpPr bwMode="auto">
          <a:xfrm rot="16200000">
            <a:off x="1658513" y="2913463"/>
            <a:ext cx="1295398" cy="346085"/>
            <a:chOff x="1187" y="2156"/>
            <a:chExt cx="1311" cy="382"/>
          </a:xfrm>
        </p:grpSpPr>
        <p:cxnSp>
          <p:nvCxnSpPr>
            <p:cNvPr id="130" name="直接连接符 129"/>
            <p:cNvCxnSpPr/>
            <p:nvPr/>
          </p:nvCxnSpPr>
          <p:spPr bwMode="auto">
            <a:xfrm flipH="1">
              <a:off x="1187" y="2324"/>
              <a:ext cx="658" cy="0"/>
            </a:xfrm>
            <a:prstGeom prst="line">
              <a:avLst/>
            </a:prstGeom>
            <a:ln w="22225">
              <a:headEnd type="none" w="med" len="med"/>
              <a:tailEnd type="none" w="med" len="med"/>
            </a:ln>
            <a:extLst/>
          </p:spPr>
          <p:style>
            <a:lnRef idx="1">
              <a:schemeClr val="accent2"/>
            </a:lnRef>
            <a:fillRef idx="0">
              <a:schemeClr val="accent2"/>
            </a:fillRef>
            <a:effectRef idx="0">
              <a:schemeClr val="accent2"/>
            </a:effectRef>
            <a:fontRef idx="minor">
              <a:schemeClr val="tx1"/>
            </a:fontRef>
          </p:style>
        </p:cxnSp>
        <p:grpSp>
          <p:nvGrpSpPr>
            <p:cNvPr id="10" name="Group 54"/>
            <p:cNvGrpSpPr>
              <a:grpSpLocks/>
            </p:cNvGrpSpPr>
            <p:nvPr/>
          </p:nvGrpSpPr>
          <p:grpSpPr bwMode="auto">
            <a:xfrm>
              <a:off x="1187" y="2156"/>
              <a:ext cx="1311" cy="382"/>
              <a:chOff x="1187" y="2156"/>
              <a:chExt cx="1311" cy="382"/>
            </a:xfrm>
          </p:grpSpPr>
          <p:cxnSp>
            <p:nvCxnSpPr>
              <p:cNvPr id="134" name="直接连接符 133"/>
              <p:cNvCxnSpPr/>
              <p:nvPr/>
            </p:nvCxnSpPr>
            <p:spPr bwMode="auto">
              <a:xfrm>
                <a:off x="1846" y="2156"/>
                <a:ext cx="0" cy="170"/>
              </a:xfrm>
              <a:prstGeom prst="line">
                <a:avLst/>
              </a:prstGeom>
              <a:ln w="22225">
                <a:headEnd type="none" w="med" len="med"/>
                <a:tailEnd type="none" w="med" len="med"/>
              </a:ln>
              <a:extLst/>
            </p:spPr>
            <p:style>
              <a:lnRef idx="1">
                <a:schemeClr val="accent2"/>
              </a:lnRef>
              <a:fillRef idx="0">
                <a:schemeClr val="accent2"/>
              </a:fillRef>
              <a:effectRef idx="0">
                <a:schemeClr val="accent2"/>
              </a:effectRef>
              <a:fontRef idx="minor">
                <a:schemeClr val="tx1"/>
              </a:fontRef>
            </p:style>
          </p:cxnSp>
          <p:cxnSp>
            <p:nvCxnSpPr>
              <p:cNvPr id="135" name="直接连接符 134"/>
              <p:cNvCxnSpPr/>
              <p:nvPr/>
            </p:nvCxnSpPr>
            <p:spPr bwMode="auto">
              <a:xfrm flipH="1">
                <a:off x="1840" y="2324"/>
                <a:ext cx="658" cy="0"/>
              </a:xfrm>
              <a:prstGeom prst="line">
                <a:avLst/>
              </a:prstGeom>
              <a:ln w="22225">
                <a:headEnd type="none" w="med" len="med"/>
                <a:tailEnd type="none" w="med" len="med"/>
              </a:ln>
              <a:extLst/>
            </p:spPr>
            <p:style>
              <a:lnRef idx="1">
                <a:schemeClr val="accent2"/>
              </a:lnRef>
              <a:fillRef idx="0">
                <a:schemeClr val="accent2"/>
              </a:fillRef>
              <a:effectRef idx="0">
                <a:schemeClr val="accent2"/>
              </a:effectRef>
              <a:fontRef idx="minor">
                <a:schemeClr val="tx1"/>
              </a:fontRef>
            </p:style>
          </p:cxnSp>
          <p:cxnSp>
            <p:nvCxnSpPr>
              <p:cNvPr id="136" name="直接连接符 135"/>
              <p:cNvCxnSpPr/>
              <p:nvPr/>
            </p:nvCxnSpPr>
            <p:spPr bwMode="auto">
              <a:xfrm>
                <a:off x="1187" y="2322"/>
                <a:ext cx="0" cy="214"/>
              </a:xfrm>
              <a:prstGeom prst="line">
                <a:avLst/>
              </a:prstGeom>
              <a:ln w="22225">
                <a:headEnd type="none" w="med" len="med"/>
                <a:tailEnd type="none" w="med" len="med"/>
              </a:ln>
              <a:extLst/>
            </p:spPr>
            <p:style>
              <a:lnRef idx="1">
                <a:schemeClr val="accent2"/>
              </a:lnRef>
              <a:fillRef idx="0">
                <a:schemeClr val="accent2"/>
              </a:fillRef>
              <a:effectRef idx="0">
                <a:schemeClr val="accent2"/>
              </a:effectRef>
              <a:fontRef idx="minor">
                <a:schemeClr val="tx1"/>
              </a:fontRef>
            </p:style>
          </p:cxnSp>
          <p:cxnSp>
            <p:nvCxnSpPr>
              <p:cNvPr id="137" name="直接连接符 136"/>
              <p:cNvCxnSpPr/>
              <p:nvPr/>
            </p:nvCxnSpPr>
            <p:spPr bwMode="auto">
              <a:xfrm>
                <a:off x="2494" y="2326"/>
                <a:ext cx="0" cy="212"/>
              </a:xfrm>
              <a:prstGeom prst="line">
                <a:avLst/>
              </a:prstGeom>
              <a:ln w="22225">
                <a:headEnd type="none" w="med" len="med"/>
                <a:tailEnd type="none" w="med" len="med"/>
              </a:ln>
              <a:extLst/>
            </p:spPr>
            <p:style>
              <a:lnRef idx="1">
                <a:schemeClr val="accent2"/>
              </a:lnRef>
              <a:fillRef idx="0">
                <a:schemeClr val="accent2"/>
              </a:fillRef>
              <a:effectRef idx="0">
                <a:schemeClr val="accent2"/>
              </a:effectRef>
              <a:fontRef idx="minor">
                <a:schemeClr val="tx1"/>
              </a:fontRef>
            </p:style>
          </p:cxnSp>
        </p:grpSp>
      </p:grpSp>
      <p:sp>
        <p:nvSpPr>
          <p:cNvPr id="40" name="圆角矩形 39"/>
          <p:cNvSpPr/>
          <p:nvPr/>
        </p:nvSpPr>
        <p:spPr bwMode="auto">
          <a:xfrm>
            <a:off x="2478555" y="3488634"/>
            <a:ext cx="1476000" cy="468313"/>
          </a:xfrm>
          <a:prstGeom prst="roundRect">
            <a:avLst/>
          </a:prstGeom>
          <a:solidFill>
            <a:schemeClr val="tx2">
              <a:lumMod val="20000"/>
              <a:lumOff val="80000"/>
            </a:schemeClr>
          </a:solidFill>
          <a:ln>
            <a:solidFill>
              <a:schemeClr val="tx1"/>
            </a:solidFill>
            <a:headEnd type="none" w="med" len="med"/>
            <a:tailEnd type="none" w="med" len="med"/>
          </a:ln>
          <a:effectLst/>
          <a:extLst/>
        </p:spPr>
        <p:style>
          <a:lnRef idx="1">
            <a:schemeClr val="accent5"/>
          </a:lnRef>
          <a:fillRef idx="2">
            <a:schemeClr val="accent5"/>
          </a:fillRef>
          <a:effectRef idx="1">
            <a:schemeClr val="accent5"/>
          </a:effectRef>
          <a:fontRef idx="minor">
            <a:schemeClr val="dk1"/>
          </a:fontRef>
        </p:style>
        <p:txBody>
          <a:bodyPr anchor="ctr" anchorCtr="1"/>
          <a:lstStyle/>
          <a:p>
            <a:pPr algn="ctr">
              <a:lnSpc>
                <a:spcPct val="100000"/>
              </a:lnSpc>
              <a:buFont typeface="Wingdings" pitchFamily="2" charset="2"/>
              <a:buNone/>
              <a:defRPr/>
            </a:pPr>
            <a:r>
              <a:rPr lang="zh-CN" altLang="en-US" sz="2000" b="0" dirty="0" smtClean="0">
                <a:solidFill>
                  <a:srgbClr val="000000"/>
                </a:solidFill>
                <a:latin typeface="黑体" pitchFamily="49" charset="-122"/>
                <a:ea typeface="黑体" pitchFamily="49" charset="-122"/>
              </a:rPr>
              <a:t>平差</a:t>
            </a:r>
            <a:r>
              <a:rPr lang="zh-CN" altLang="en-US" sz="2000" dirty="0" smtClean="0">
                <a:solidFill>
                  <a:srgbClr val="000000"/>
                </a:solidFill>
                <a:latin typeface="黑体" pitchFamily="49" charset="-122"/>
                <a:ea typeface="黑体" pitchFamily="49" charset="-122"/>
              </a:rPr>
              <a:t>准则</a:t>
            </a:r>
            <a:endParaRPr lang="zh-CN" altLang="en-US" sz="2000" b="0" dirty="0">
              <a:solidFill>
                <a:srgbClr val="000000"/>
              </a:solidFill>
              <a:latin typeface="黑体" pitchFamily="49" charset="-122"/>
              <a:ea typeface="黑体" pitchFamily="49" charset="-122"/>
            </a:endParaRPr>
          </a:p>
        </p:txBody>
      </p:sp>
      <p:sp>
        <p:nvSpPr>
          <p:cNvPr id="41" name="圆角矩形 40"/>
          <p:cNvSpPr/>
          <p:nvPr/>
        </p:nvSpPr>
        <p:spPr bwMode="auto">
          <a:xfrm>
            <a:off x="2468616" y="2214554"/>
            <a:ext cx="1476000" cy="468313"/>
          </a:xfrm>
          <a:prstGeom prst="roundRect">
            <a:avLst/>
          </a:prstGeom>
          <a:solidFill>
            <a:schemeClr val="tx2">
              <a:lumMod val="20000"/>
              <a:lumOff val="80000"/>
            </a:schemeClr>
          </a:solidFill>
          <a:ln>
            <a:solidFill>
              <a:schemeClr val="tx1"/>
            </a:solidFill>
            <a:headEnd type="none" w="med" len="med"/>
            <a:tailEnd type="none" w="med" len="med"/>
          </a:ln>
          <a:effectLst/>
          <a:extLst/>
        </p:spPr>
        <p:style>
          <a:lnRef idx="1">
            <a:schemeClr val="accent5"/>
          </a:lnRef>
          <a:fillRef idx="2">
            <a:schemeClr val="accent5"/>
          </a:fillRef>
          <a:effectRef idx="1">
            <a:schemeClr val="accent5"/>
          </a:effectRef>
          <a:fontRef idx="minor">
            <a:schemeClr val="dk1"/>
          </a:fontRef>
        </p:style>
        <p:txBody>
          <a:bodyPr anchor="ctr" anchorCtr="1"/>
          <a:lstStyle/>
          <a:p>
            <a:pPr algn="ctr">
              <a:lnSpc>
                <a:spcPct val="100000"/>
              </a:lnSpc>
              <a:buFont typeface="Wingdings" pitchFamily="2" charset="2"/>
              <a:buNone/>
              <a:defRPr/>
            </a:pPr>
            <a:r>
              <a:rPr lang="zh-CN" altLang="en-US" sz="2000" b="0" dirty="0" smtClean="0">
                <a:solidFill>
                  <a:srgbClr val="000000"/>
                </a:solidFill>
                <a:latin typeface="黑体" pitchFamily="49" charset="-122"/>
                <a:ea typeface="黑体" pitchFamily="49" charset="-122"/>
              </a:rPr>
              <a:t>数学模型</a:t>
            </a:r>
            <a:endParaRPr lang="zh-CN" altLang="en-US" sz="2000" b="0" dirty="0">
              <a:solidFill>
                <a:srgbClr val="000000"/>
              </a:solidFill>
              <a:latin typeface="黑体" pitchFamily="49" charset="-122"/>
              <a:ea typeface="黑体" pitchFamily="49" charset="-122"/>
            </a:endParaRPr>
          </a:p>
        </p:txBody>
      </p:sp>
      <p:grpSp>
        <p:nvGrpSpPr>
          <p:cNvPr id="11" name="组合 106"/>
          <p:cNvGrpSpPr/>
          <p:nvPr/>
        </p:nvGrpSpPr>
        <p:grpSpPr>
          <a:xfrm>
            <a:off x="3948936" y="1613304"/>
            <a:ext cx="1825116" cy="1752261"/>
            <a:chOff x="3948936" y="1613304"/>
            <a:chExt cx="1825116" cy="1752261"/>
          </a:xfrm>
          <a:solidFill>
            <a:schemeClr val="tx2">
              <a:lumMod val="20000"/>
              <a:lumOff val="80000"/>
            </a:schemeClr>
          </a:solidFill>
        </p:grpSpPr>
        <p:sp>
          <p:nvSpPr>
            <p:cNvPr id="38" name="圆角矩形 37"/>
            <p:cNvSpPr/>
            <p:nvPr/>
          </p:nvSpPr>
          <p:spPr bwMode="auto">
            <a:xfrm>
              <a:off x="4298052" y="1613304"/>
              <a:ext cx="1476000" cy="468313"/>
            </a:xfrm>
            <a:prstGeom prst="roundRect">
              <a:avLst/>
            </a:prstGeom>
            <a:grpFill/>
            <a:ln>
              <a:solidFill>
                <a:schemeClr val="tx1"/>
              </a:solidFill>
              <a:headEnd type="none" w="med" len="med"/>
              <a:tailEnd type="none" w="med" len="med"/>
            </a:ln>
            <a:effectLst/>
            <a:extLst/>
          </p:spPr>
          <p:style>
            <a:lnRef idx="1">
              <a:schemeClr val="accent5"/>
            </a:lnRef>
            <a:fillRef idx="2">
              <a:schemeClr val="accent5"/>
            </a:fillRef>
            <a:effectRef idx="1">
              <a:schemeClr val="accent5"/>
            </a:effectRef>
            <a:fontRef idx="minor">
              <a:schemeClr val="dk1"/>
            </a:fontRef>
          </p:style>
          <p:txBody>
            <a:bodyPr anchor="ctr" anchorCtr="1"/>
            <a:lstStyle/>
            <a:p>
              <a:pPr algn="ctr">
                <a:lnSpc>
                  <a:spcPct val="100000"/>
                </a:lnSpc>
                <a:buFont typeface="Wingdings" pitchFamily="2" charset="2"/>
                <a:buNone/>
                <a:defRPr/>
              </a:pPr>
              <a:r>
                <a:rPr lang="zh-CN" altLang="en-US" sz="2000" b="0" dirty="0">
                  <a:solidFill>
                    <a:srgbClr val="000000"/>
                  </a:solidFill>
                  <a:latin typeface="黑体" pitchFamily="49" charset="-122"/>
                  <a:ea typeface="黑体" pitchFamily="49" charset="-122"/>
                </a:rPr>
                <a:t>函数模型</a:t>
              </a:r>
            </a:p>
          </p:txBody>
        </p:sp>
        <p:sp>
          <p:nvSpPr>
            <p:cNvPr id="39" name="圆角矩形 38"/>
            <p:cNvSpPr/>
            <p:nvPr/>
          </p:nvSpPr>
          <p:spPr bwMode="auto">
            <a:xfrm>
              <a:off x="4286248" y="2897252"/>
              <a:ext cx="1476000" cy="468313"/>
            </a:xfrm>
            <a:prstGeom prst="roundRect">
              <a:avLst/>
            </a:prstGeom>
            <a:grpFill/>
            <a:ln>
              <a:solidFill>
                <a:schemeClr val="tx1"/>
              </a:solidFill>
              <a:headEnd type="none" w="med" len="med"/>
              <a:tailEnd type="none" w="med" len="med"/>
            </a:ln>
            <a:effectLst/>
            <a:extLst/>
          </p:spPr>
          <p:style>
            <a:lnRef idx="1">
              <a:schemeClr val="accent5"/>
            </a:lnRef>
            <a:fillRef idx="2">
              <a:schemeClr val="accent5"/>
            </a:fillRef>
            <a:effectRef idx="1">
              <a:schemeClr val="accent5"/>
            </a:effectRef>
            <a:fontRef idx="minor">
              <a:schemeClr val="dk1"/>
            </a:fontRef>
          </p:style>
          <p:txBody>
            <a:bodyPr anchor="ctr" anchorCtr="1"/>
            <a:lstStyle/>
            <a:p>
              <a:pPr algn="ctr">
                <a:lnSpc>
                  <a:spcPct val="100000"/>
                </a:lnSpc>
                <a:buFont typeface="Wingdings" pitchFamily="2" charset="2"/>
                <a:buNone/>
                <a:defRPr/>
              </a:pPr>
              <a:r>
                <a:rPr lang="zh-CN" altLang="en-US" sz="2000" b="0" dirty="0">
                  <a:solidFill>
                    <a:srgbClr val="000000"/>
                  </a:solidFill>
                  <a:latin typeface="黑体" pitchFamily="49" charset="-122"/>
                  <a:ea typeface="黑体" pitchFamily="49" charset="-122"/>
                </a:rPr>
                <a:t>随机模型</a:t>
              </a:r>
            </a:p>
          </p:txBody>
        </p:sp>
        <p:grpSp>
          <p:nvGrpSpPr>
            <p:cNvPr id="12" name="Group 56"/>
            <p:cNvGrpSpPr>
              <a:grpSpLocks/>
            </p:cNvGrpSpPr>
            <p:nvPr/>
          </p:nvGrpSpPr>
          <p:grpSpPr bwMode="auto">
            <a:xfrm rot="16200000">
              <a:off x="3474280" y="2322081"/>
              <a:ext cx="1295398" cy="346085"/>
              <a:chOff x="1187" y="2156"/>
              <a:chExt cx="1311" cy="382"/>
            </a:xfrm>
            <a:grpFill/>
          </p:grpSpPr>
          <p:cxnSp>
            <p:nvCxnSpPr>
              <p:cNvPr id="57" name="直接连接符 56"/>
              <p:cNvCxnSpPr/>
              <p:nvPr/>
            </p:nvCxnSpPr>
            <p:spPr bwMode="auto">
              <a:xfrm flipH="1">
                <a:off x="1187" y="2324"/>
                <a:ext cx="658" cy="0"/>
              </a:xfrm>
              <a:prstGeom prst="line">
                <a:avLst/>
              </a:prstGeom>
              <a:grpFill/>
              <a:ln w="22225">
                <a:headEnd type="none" w="med" len="med"/>
                <a:tailEnd type="none" w="med" len="med"/>
              </a:ln>
              <a:extLst/>
            </p:spPr>
            <p:style>
              <a:lnRef idx="1">
                <a:schemeClr val="accent2"/>
              </a:lnRef>
              <a:fillRef idx="0">
                <a:schemeClr val="accent2"/>
              </a:fillRef>
              <a:effectRef idx="0">
                <a:schemeClr val="accent2"/>
              </a:effectRef>
              <a:fontRef idx="minor">
                <a:schemeClr val="tx1"/>
              </a:fontRef>
            </p:style>
          </p:cxnSp>
          <p:grpSp>
            <p:nvGrpSpPr>
              <p:cNvPr id="13" name="Group 54"/>
              <p:cNvGrpSpPr>
                <a:grpSpLocks/>
              </p:cNvGrpSpPr>
              <p:nvPr/>
            </p:nvGrpSpPr>
            <p:grpSpPr bwMode="auto">
              <a:xfrm>
                <a:off x="1187" y="2156"/>
                <a:ext cx="1311" cy="382"/>
                <a:chOff x="1187" y="2156"/>
                <a:chExt cx="1311" cy="382"/>
              </a:xfrm>
              <a:grpFill/>
            </p:grpSpPr>
            <p:cxnSp>
              <p:nvCxnSpPr>
                <p:cNvPr id="59" name="直接连接符 58"/>
                <p:cNvCxnSpPr/>
                <p:nvPr/>
              </p:nvCxnSpPr>
              <p:spPr bwMode="auto">
                <a:xfrm>
                  <a:off x="1846" y="2156"/>
                  <a:ext cx="0" cy="170"/>
                </a:xfrm>
                <a:prstGeom prst="line">
                  <a:avLst/>
                </a:prstGeom>
                <a:grpFill/>
                <a:ln w="22225">
                  <a:headEnd type="none" w="med" len="med"/>
                  <a:tailEnd type="none" w="med" len="med"/>
                </a:ln>
                <a:extLst/>
              </p:spPr>
              <p:style>
                <a:lnRef idx="1">
                  <a:schemeClr val="accent2"/>
                </a:lnRef>
                <a:fillRef idx="0">
                  <a:schemeClr val="accent2"/>
                </a:fillRef>
                <a:effectRef idx="0">
                  <a:schemeClr val="accent2"/>
                </a:effectRef>
                <a:fontRef idx="minor">
                  <a:schemeClr val="tx1"/>
                </a:fontRef>
              </p:style>
            </p:cxnSp>
            <p:cxnSp>
              <p:nvCxnSpPr>
                <p:cNvPr id="60" name="直接连接符 59"/>
                <p:cNvCxnSpPr/>
                <p:nvPr/>
              </p:nvCxnSpPr>
              <p:spPr bwMode="auto">
                <a:xfrm flipH="1">
                  <a:off x="1840" y="2324"/>
                  <a:ext cx="658" cy="0"/>
                </a:xfrm>
                <a:prstGeom prst="line">
                  <a:avLst/>
                </a:prstGeom>
                <a:grpFill/>
                <a:ln w="22225">
                  <a:headEnd type="none" w="med" len="med"/>
                  <a:tailEnd type="none" w="med" len="med"/>
                </a:ln>
                <a:extLst/>
              </p:spPr>
              <p:style>
                <a:lnRef idx="1">
                  <a:schemeClr val="accent2"/>
                </a:lnRef>
                <a:fillRef idx="0">
                  <a:schemeClr val="accent2"/>
                </a:fillRef>
                <a:effectRef idx="0">
                  <a:schemeClr val="accent2"/>
                </a:effectRef>
                <a:fontRef idx="minor">
                  <a:schemeClr val="tx1"/>
                </a:fontRef>
              </p:style>
            </p:cxnSp>
            <p:cxnSp>
              <p:nvCxnSpPr>
                <p:cNvPr id="61" name="直接连接符 60"/>
                <p:cNvCxnSpPr/>
                <p:nvPr/>
              </p:nvCxnSpPr>
              <p:spPr bwMode="auto">
                <a:xfrm>
                  <a:off x="1187" y="2322"/>
                  <a:ext cx="0" cy="214"/>
                </a:xfrm>
                <a:prstGeom prst="line">
                  <a:avLst/>
                </a:prstGeom>
                <a:grpFill/>
                <a:ln w="22225">
                  <a:headEnd type="none" w="med" len="med"/>
                  <a:tailEnd type="none" w="med" len="med"/>
                </a:ln>
                <a:extLst/>
              </p:spPr>
              <p:style>
                <a:lnRef idx="1">
                  <a:schemeClr val="accent2"/>
                </a:lnRef>
                <a:fillRef idx="0">
                  <a:schemeClr val="accent2"/>
                </a:fillRef>
                <a:effectRef idx="0">
                  <a:schemeClr val="accent2"/>
                </a:effectRef>
                <a:fontRef idx="minor">
                  <a:schemeClr val="tx1"/>
                </a:fontRef>
              </p:style>
            </p:cxnSp>
            <p:cxnSp>
              <p:nvCxnSpPr>
                <p:cNvPr id="62" name="直接连接符 61"/>
                <p:cNvCxnSpPr/>
                <p:nvPr/>
              </p:nvCxnSpPr>
              <p:spPr bwMode="auto">
                <a:xfrm>
                  <a:off x="2494" y="2326"/>
                  <a:ext cx="0" cy="212"/>
                </a:xfrm>
                <a:prstGeom prst="line">
                  <a:avLst/>
                </a:prstGeom>
                <a:grpFill/>
                <a:ln w="22225">
                  <a:headEnd type="none" w="med" len="med"/>
                  <a:tailEnd type="none" w="med" len="med"/>
                </a:ln>
                <a:extLst/>
              </p:spPr>
              <p:style>
                <a:lnRef idx="1">
                  <a:schemeClr val="accent2"/>
                </a:lnRef>
                <a:fillRef idx="0">
                  <a:schemeClr val="accent2"/>
                </a:fillRef>
                <a:effectRef idx="0">
                  <a:schemeClr val="accent2"/>
                </a:effectRef>
                <a:fontRef idx="minor">
                  <a:schemeClr val="tx1"/>
                </a:fontRef>
              </p:style>
            </p:cxnSp>
          </p:grpSp>
        </p:grpSp>
      </p:grpSp>
      <p:grpSp>
        <p:nvGrpSpPr>
          <p:cNvPr id="14" name="组合 72"/>
          <p:cNvGrpSpPr/>
          <p:nvPr/>
        </p:nvGrpSpPr>
        <p:grpSpPr>
          <a:xfrm>
            <a:off x="2139354" y="4236561"/>
            <a:ext cx="2861274" cy="1559832"/>
            <a:chOff x="3040821" y="4226622"/>
            <a:chExt cx="2861274" cy="1559832"/>
          </a:xfrm>
          <a:solidFill>
            <a:schemeClr val="tx2">
              <a:lumMod val="20000"/>
              <a:lumOff val="80000"/>
            </a:schemeClr>
          </a:solidFill>
        </p:grpSpPr>
        <p:grpSp>
          <p:nvGrpSpPr>
            <p:cNvPr id="15" name="Group 56"/>
            <p:cNvGrpSpPr>
              <a:grpSpLocks/>
            </p:cNvGrpSpPr>
            <p:nvPr/>
          </p:nvGrpSpPr>
          <p:grpSpPr bwMode="auto">
            <a:xfrm rot="16200000">
              <a:off x="2566165" y="4965712"/>
              <a:ext cx="1295398" cy="346085"/>
              <a:chOff x="1187" y="2156"/>
              <a:chExt cx="1311" cy="382"/>
            </a:xfrm>
            <a:grpFill/>
          </p:grpSpPr>
          <p:cxnSp>
            <p:nvCxnSpPr>
              <p:cNvPr id="64" name="直接连接符 63"/>
              <p:cNvCxnSpPr/>
              <p:nvPr/>
            </p:nvCxnSpPr>
            <p:spPr bwMode="auto">
              <a:xfrm flipH="1">
                <a:off x="1187" y="2324"/>
                <a:ext cx="658" cy="0"/>
              </a:xfrm>
              <a:prstGeom prst="line">
                <a:avLst/>
              </a:prstGeom>
              <a:grpFill/>
              <a:ln w="22225">
                <a:headEnd type="none" w="med" len="med"/>
                <a:tailEnd type="none" w="med" len="med"/>
              </a:ln>
              <a:extLst/>
            </p:spPr>
            <p:style>
              <a:lnRef idx="1">
                <a:schemeClr val="accent2"/>
              </a:lnRef>
              <a:fillRef idx="0">
                <a:schemeClr val="accent2"/>
              </a:fillRef>
              <a:effectRef idx="0">
                <a:schemeClr val="accent2"/>
              </a:effectRef>
              <a:fontRef idx="minor">
                <a:schemeClr val="tx1"/>
              </a:fontRef>
            </p:style>
          </p:cxnSp>
          <p:grpSp>
            <p:nvGrpSpPr>
              <p:cNvPr id="16" name="Group 54"/>
              <p:cNvGrpSpPr>
                <a:grpSpLocks/>
              </p:cNvGrpSpPr>
              <p:nvPr/>
            </p:nvGrpSpPr>
            <p:grpSpPr bwMode="auto">
              <a:xfrm>
                <a:off x="1187" y="2156"/>
                <a:ext cx="1311" cy="382"/>
                <a:chOff x="1187" y="2156"/>
                <a:chExt cx="1311" cy="382"/>
              </a:xfrm>
              <a:grpFill/>
            </p:grpSpPr>
            <p:cxnSp>
              <p:nvCxnSpPr>
                <p:cNvPr id="66" name="直接连接符 65"/>
                <p:cNvCxnSpPr/>
                <p:nvPr/>
              </p:nvCxnSpPr>
              <p:spPr bwMode="auto">
                <a:xfrm>
                  <a:off x="1846" y="2156"/>
                  <a:ext cx="0" cy="170"/>
                </a:xfrm>
                <a:prstGeom prst="line">
                  <a:avLst/>
                </a:prstGeom>
                <a:grpFill/>
                <a:ln w="22225">
                  <a:headEnd type="none" w="med" len="med"/>
                  <a:tailEnd type="none" w="med" len="med"/>
                </a:ln>
                <a:extLst/>
              </p:spPr>
              <p:style>
                <a:lnRef idx="1">
                  <a:schemeClr val="accent2"/>
                </a:lnRef>
                <a:fillRef idx="0">
                  <a:schemeClr val="accent2"/>
                </a:fillRef>
                <a:effectRef idx="0">
                  <a:schemeClr val="accent2"/>
                </a:effectRef>
                <a:fontRef idx="minor">
                  <a:schemeClr val="tx1"/>
                </a:fontRef>
              </p:style>
            </p:cxnSp>
            <p:cxnSp>
              <p:nvCxnSpPr>
                <p:cNvPr id="67" name="直接连接符 66"/>
                <p:cNvCxnSpPr/>
                <p:nvPr/>
              </p:nvCxnSpPr>
              <p:spPr bwMode="auto">
                <a:xfrm flipH="1">
                  <a:off x="1840" y="2324"/>
                  <a:ext cx="658" cy="0"/>
                </a:xfrm>
                <a:prstGeom prst="line">
                  <a:avLst/>
                </a:prstGeom>
                <a:grpFill/>
                <a:ln w="22225">
                  <a:headEnd type="none" w="med" len="med"/>
                  <a:tailEnd type="none" w="med" len="med"/>
                </a:ln>
                <a:extLst/>
              </p:spPr>
              <p:style>
                <a:lnRef idx="1">
                  <a:schemeClr val="accent2"/>
                </a:lnRef>
                <a:fillRef idx="0">
                  <a:schemeClr val="accent2"/>
                </a:fillRef>
                <a:effectRef idx="0">
                  <a:schemeClr val="accent2"/>
                </a:effectRef>
                <a:fontRef idx="minor">
                  <a:schemeClr val="tx1"/>
                </a:fontRef>
              </p:style>
            </p:cxnSp>
            <p:cxnSp>
              <p:nvCxnSpPr>
                <p:cNvPr id="68" name="直接连接符 67"/>
                <p:cNvCxnSpPr/>
                <p:nvPr/>
              </p:nvCxnSpPr>
              <p:spPr bwMode="auto">
                <a:xfrm>
                  <a:off x="1187" y="2322"/>
                  <a:ext cx="0" cy="214"/>
                </a:xfrm>
                <a:prstGeom prst="line">
                  <a:avLst/>
                </a:prstGeom>
                <a:grpFill/>
                <a:ln w="22225">
                  <a:headEnd type="none" w="med" len="med"/>
                  <a:tailEnd type="none" w="med" len="med"/>
                </a:ln>
                <a:extLst/>
              </p:spPr>
              <p:style>
                <a:lnRef idx="1">
                  <a:schemeClr val="accent2"/>
                </a:lnRef>
                <a:fillRef idx="0">
                  <a:schemeClr val="accent2"/>
                </a:fillRef>
                <a:effectRef idx="0">
                  <a:schemeClr val="accent2"/>
                </a:effectRef>
                <a:fontRef idx="minor">
                  <a:schemeClr val="tx1"/>
                </a:fontRef>
              </p:style>
            </p:cxnSp>
            <p:cxnSp>
              <p:nvCxnSpPr>
                <p:cNvPr id="69" name="直接连接符 68"/>
                <p:cNvCxnSpPr/>
                <p:nvPr/>
              </p:nvCxnSpPr>
              <p:spPr bwMode="auto">
                <a:xfrm>
                  <a:off x="2494" y="2326"/>
                  <a:ext cx="0" cy="212"/>
                </a:xfrm>
                <a:prstGeom prst="line">
                  <a:avLst/>
                </a:prstGeom>
                <a:grpFill/>
                <a:ln w="22225">
                  <a:headEnd type="none" w="med" len="med"/>
                  <a:tailEnd type="none" w="med" len="med"/>
                </a:ln>
                <a:extLst/>
              </p:spPr>
              <p:style>
                <a:lnRef idx="1">
                  <a:schemeClr val="accent2"/>
                </a:lnRef>
                <a:fillRef idx="0">
                  <a:schemeClr val="accent2"/>
                </a:fillRef>
                <a:effectRef idx="0">
                  <a:schemeClr val="accent2"/>
                </a:effectRef>
                <a:fontRef idx="minor">
                  <a:schemeClr val="tx1"/>
                </a:fontRef>
              </p:style>
            </p:cxnSp>
          </p:grpSp>
        </p:grpSp>
        <p:sp>
          <p:nvSpPr>
            <p:cNvPr id="71" name="圆角矩形 70"/>
            <p:cNvSpPr/>
            <p:nvPr/>
          </p:nvSpPr>
          <p:spPr bwMode="auto">
            <a:xfrm>
              <a:off x="3376267" y="4226622"/>
              <a:ext cx="2525828" cy="468313"/>
            </a:xfrm>
            <a:prstGeom prst="roundRect">
              <a:avLst/>
            </a:prstGeom>
            <a:grpFill/>
            <a:ln>
              <a:solidFill>
                <a:schemeClr val="tx1"/>
              </a:solidFill>
              <a:headEnd type="none" w="med" len="med"/>
              <a:tailEnd type="none" w="med" len="med"/>
            </a:ln>
            <a:effectLst/>
            <a:extLst/>
          </p:spPr>
          <p:style>
            <a:lnRef idx="1">
              <a:schemeClr val="accent5"/>
            </a:lnRef>
            <a:fillRef idx="2">
              <a:schemeClr val="accent5"/>
            </a:fillRef>
            <a:effectRef idx="1">
              <a:schemeClr val="accent5"/>
            </a:effectRef>
            <a:fontRef idx="minor">
              <a:schemeClr val="dk1"/>
            </a:fontRef>
          </p:style>
          <p:txBody>
            <a:bodyPr anchor="ctr" anchorCtr="1"/>
            <a:lstStyle/>
            <a:p>
              <a:pPr algn="ctr">
                <a:lnSpc>
                  <a:spcPct val="100000"/>
                </a:lnSpc>
                <a:buFont typeface="Wingdings" pitchFamily="2" charset="2"/>
                <a:buNone/>
                <a:defRPr/>
              </a:pPr>
              <a:r>
                <a:rPr lang="zh-CN" altLang="en-US" sz="2000" b="0" smtClean="0">
                  <a:solidFill>
                    <a:srgbClr val="000000"/>
                  </a:solidFill>
                  <a:latin typeface="黑体" pitchFamily="49" charset="-122"/>
                  <a:ea typeface="黑体" pitchFamily="49" charset="-122"/>
                </a:rPr>
                <a:t>单位权中误差计算</a:t>
              </a:r>
              <a:endParaRPr lang="zh-CN" altLang="en-US" sz="2000" b="0" dirty="0">
                <a:solidFill>
                  <a:srgbClr val="000000"/>
                </a:solidFill>
                <a:latin typeface="黑体" pitchFamily="49" charset="-122"/>
                <a:ea typeface="黑体" pitchFamily="49" charset="-122"/>
              </a:endParaRPr>
            </a:p>
          </p:txBody>
        </p:sp>
      </p:grpSp>
      <p:grpSp>
        <p:nvGrpSpPr>
          <p:cNvPr id="17" name="组合 108"/>
          <p:cNvGrpSpPr/>
          <p:nvPr/>
        </p:nvGrpSpPr>
        <p:grpSpPr>
          <a:xfrm>
            <a:off x="5786464" y="851246"/>
            <a:ext cx="3143254" cy="1996844"/>
            <a:chOff x="5786464" y="851246"/>
            <a:chExt cx="3143254" cy="1996844"/>
          </a:xfrm>
          <a:solidFill>
            <a:schemeClr val="tx2">
              <a:lumMod val="20000"/>
              <a:lumOff val="80000"/>
            </a:schemeClr>
          </a:solidFill>
        </p:grpSpPr>
        <p:grpSp>
          <p:nvGrpSpPr>
            <p:cNvPr id="18" name="组合 107"/>
            <p:cNvGrpSpPr/>
            <p:nvPr/>
          </p:nvGrpSpPr>
          <p:grpSpPr>
            <a:xfrm>
              <a:off x="5786464" y="1062242"/>
              <a:ext cx="346085" cy="1570089"/>
              <a:chOff x="5786464" y="1062242"/>
              <a:chExt cx="346085" cy="1570089"/>
            </a:xfrm>
            <a:grpFill/>
          </p:grpSpPr>
          <p:grpSp>
            <p:nvGrpSpPr>
              <p:cNvPr id="19" name="Group 56"/>
              <p:cNvGrpSpPr>
                <a:grpSpLocks/>
              </p:cNvGrpSpPr>
              <p:nvPr/>
            </p:nvGrpSpPr>
            <p:grpSpPr bwMode="auto">
              <a:xfrm rot="16200000">
                <a:off x="5174462" y="1674244"/>
                <a:ext cx="1570089" cy="346085"/>
                <a:chOff x="1063" y="2156"/>
                <a:chExt cx="1589" cy="382"/>
              </a:xfrm>
              <a:grpFill/>
            </p:grpSpPr>
            <p:cxnSp>
              <p:nvCxnSpPr>
                <p:cNvPr id="79" name="直接连接符 78"/>
                <p:cNvCxnSpPr/>
                <p:nvPr/>
              </p:nvCxnSpPr>
              <p:spPr bwMode="auto">
                <a:xfrm flipH="1">
                  <a:off x="1063" y="2324"/>
                  <a:ext cx="984" cy="0"/>
                </a:xfrm>
                <a:prstGeom prst="line">
                  <a:avLst/>
                </a:prstGeom>
                <a:grpFill/>
                <a:ln w="22225">
                  <a:headEnd type="none" w="med" len="med"/>
                  <a:tailEnd type="none" w="med" len="med"/>
                </a:ln>
                <a:extLst/>
              </p:spPr>
              <p:style>
                <a:lnRef idx="1">
                  <a:schemeClr val="accent2"/>
                </a:lnRef>
                <a:fillRef idx="0">
                  <a:schemeClr val="accent2"/>
                </a:fillRef>
                <a:effectRef idx="0">
                  <a:schemeClr val="accent2"/>
                </a:effectRef>
                <a:fontRef idx="minor">
                  <a:schemeClr val="tx1"/>
                </a:fontRef>
              </p:style>
            </p:cxnSp>
            <p:grpSp>
              <p:nvGrpSpPr>
                <p:cNvPr id="20" name="Group 54"/>
                <p:cNvGrpSpPr>
                  <a:grpSpLocks/>
                </p:cNvGrpSpPr>
                <p:nvPr/>
              </p:nvGrpSpPr>
              <p:grpSpPr bwMode="auto">
                <a:xfrm>
                  <a:off x="1067" y="2156"/>
                  <a:ext cx="1585" cy="382"/>
                  <a:chOff x="1067" y="2156"/>
                  <a:chExt cx="1585" cy="382"/>
                </a:xfrm>
                <a:grpFill/>
              </p:grpSpPr>
              <p:cxnSp>
                <p:nvCxnSpPr>
                  <p:cNvPr id="85" name="直接连接符 84"/>
                  <p:cNvCxnSpPr/>
                  <p:nvPr/>
                </p:nvCxnSpPr>
                <p:spPr bwMode="auto">
                  <a:xfrm>
                    <a:off x="1846" y="2156"/>
                    <a:ext cx="0" cy="170"/>
                  </a:xfrm>
                  <a:prstGeom prst="line">
                    <a:avLst/>
                  </a:prstGeom>
                  <a:grpFill/>
                  <a:ln w="22225">
                    <a:headEnd type="none" w="med" len="med"/>
                    <a:tailEnd type="none" w="med" len="med"/>
                  </a:ln>
                  <a:extLst/>
                </p:spPr>
                <p:style>
                  <a:lnRef idx="1">
                    <a:schemeClr val="accent2"/>
                  </a:lnRef>
                  <a:fillRef idx="0">
                    <a:schemeClr val="accent2"/>
                  </a:fillRef>
                  <a:effectRef idx="0">
                    <a:schemeClr val="accent2"/>
                  </a:effectRef>
                  <a:fontRef idx="minor">
                    <a:schemeClr val="tx1"/>
                  </a:fontRef>
                </p:style>
              </p:cxnSp>
              <p:cxnSp>
                <p:nvCxnSpPr>
                  <p:cNvPr id="86" name="直接连接符 85"/>
                  <p:cNvCxnSpPr/>
                  <p:nvPr/>
                </p:nvCxnSpPr>
                <p:spPr bwMode="auto">
                  <a:xfrm flipH="1">
                    <a:off x="1994" y="2324"/>
                    <a:ext cx="658" cy="0"/>
                  </a:xfrm>
                  <a:prstGeom prst="line">
                    <a:avLst/>
                  </a:prstGeom>
                  <a:grpFill/>
                  <a:ln w="22225">
                    <a:headEnd type="none" w="med" len="med"/>
                    <a:tailEnd type="none" w="med" len="med"/>
                  </a:ln>
                  <a:extLst/>
                </p:spPr>
                <p:style>
                  <a:lnRef idx="1">
                    <a:schemeClr val="accent2"/>
                  </a:lnRef>
                  <a:fillRef idx="0">
                    <a:schemeClr val="accent2"/>
                  </a:fillRef>
                  <a:effectRef idx="0">
                    <a:schemeClr val="accent2"/>
                  </a:effectRef>
                  <a:fontRef idx="minor">
                    <a:schemeClr val="tx1"/>
                  </a:fontRef>
                </p:style>
              </p:cxnSp>
              <p:cxnSp>
                <p:nvCxnSpPr>
                  <p:cNvPr id="87" name="直接连接符 86"/>
                  <p:cNvCxnSpPr/>
                  <p:nvPr/>
                </p:nvCxnSpPr>
                <p:spPr bwMode="auto">
                  <a:xfrm>
                    <a:off x="1067" y="2322"/>
                    <a:ext cx="0" cy="214"/>
                  </a:xfrm>
                  <a:prstGeom prst="line">
                    <a:avLst/>
                  </a:prstGeom>
                  <a:grpFill/>
                  <a:ln w="22225">
                    <a:headEnd type="none" w="med" len="med"/>
                    <a:tailEnd type="none" w="med" len="med"/>
                  </a:ln>
                  <a:extLst/>
                </p:spPr>
                <p:style>
                  <a:lnRef idx="1">
                    <a:schemeClr val="accent2"/>
                  </a:lnRef>
                  <a:fillRef idx="0">
                    <a:schemeClr val="accent2"/>
                  </a:fillRef>
                  <a:effectRef idx="0">
                    <a:schemeClr val="accent2"/>
                  </a:effectRef>
                  <a:fontRef idx="minor">
                    <a:schemeClr val="tx1"/>
                  </a:fontRef>
                </p:style>
              </p:cxnSp>
              <p:cxnSp>
                <p:nvCxnSpPr>
                  <p:cNvPr id="88" name="直接连接符 87"/>
                  <p:cNvCxnSpPr/>
                  <p:nvPr/>
                </p:nvCxnSpPr>
                <p:spPr bwMode="auto">
                  <a:xfrm>
                    <a:off x="2648" y="2326"/>
                    <a:ext cx="0" cy="212"/>
                  </a:xfrm>
                  <a:prstGeom prst="line">
                    <a:avLst/>
                  </a:prstGeom>
                  <a:grpFill/>
                  <a:ln w="22225">
                    <a:headEnd type="none" w="med" len="med"/>
                    <a:tailEnd type="none" w="med" len="med"/>
                  </a:ln>
                  <a:extLst/>
                </p:spPr>
                <p:style>
                  <a:lnRef idx="1">
                    <a:schemeClr val="accent2"/>
                  </a:lnRef>
                  <a:fillRef idx="0">
                    <a:schemeClr val="accent2"/>
                  </a:fillRef>
                  <a:effectRef idx="0">
                    <a:schemeClr val="accent2"/>
                  </a:effectRef>
                  <a:fontRef idx="minor">
                    <a:schemeClr val="tx1"/>
                  </a:fontRef>
                </p:style>
              </p:cxnSp>
            </p:grpSp>
          </p:grpSp>
          <p:cxnSp>
            <p:nvCxnSpPr>
              <p:cNvPr id="89" name="直接连接符 88"/>
              <p:cNvCxnSpPr/>
              <p:nvPr/>
            </p:nvCxnSpPr>
            <p:spPr bwMode="auto">
              <a:xfrm rot="16200000">
                <a:off x="6025356" y="1527920"/>
                <a:ext cx="0" cy="192068"/>
              </a:xfrm>
              <a:prstGeom prst="line">
                <a:avLst/>
              </a:prstGeom>
              <a:grpFill/>
              <a:ln w="22225">
                <a:headEnd type="none" w="med" len="med"/>
                <a:tailEnd type="none" w="med" len="med"/>
              </a:ln>
              <a:extLst/>
            </p:spPr>
            <p:style>
              <a:lnRef idx="1">
                <a:schemeClr val="accent2"/>
              </a:lnRef>
              <a:fillRef idx="0">
                <a:schemeClr val="accent2"/>
              </a:fillRef>
              <a:effectRef idx="0">
                <a:schemeClr val="accent2"/>
              </a:effectRef>
              <a:fontRef idx="minor">
                <a:schemeClr val="tx1"/>
              </a:fontRef>
            </p:style>
          </p:cxnSp>
          <p:cxnSp>
            <p:nvCxnSpPr>
              <p:cNvPr id="90" name="直接连接符 89"/>
              <p:cNvCxnSpPr/>
              <p:nvPr/>
            </p:nvCxnSpPr>
            <p:spPr bwMode="auto">
              <a:xfrm rot="16200000">
                <a:off x="6025356" y="2031976"/>
                <a:ext cx="0" cy="192068"/>
              </a:xfrm>
              <a:prstGeom prst="line">
                <a:avLst/>
              </a:prstGeom>
              <a:grpFill/>
              <a:ln w="22225">
                <a:headEnd type="none" w="med" len="med"/>
                <a:tailEnd type="none" w="med" len="med"/>
              </a:ln>
              <a:extLst/>
            </p:spPr>
            <p:style>
              <a:lnRef idx="1">
                <a:schemeClr val="accent2"/>
              </a:lnRef>
              <a:fillRef idx="0">
                <a:schemeClr val="accent2"/>
              </a:fillRef>
              <a:effectRef idx="0">
                <a:schemeClr val="accent2"/>
              </a:effectRef>
              <a:fontRef idx="minor">
                <a:schemeClr val="tx1"/>
              </a:fontRef>
            </p:style>
          </p:cxnSp>
        </p:grpSp>
        <p:sp>
          <p:nvSpPr>
            <p:cNvPr id="91" name="圆角矩形 90"/>
            <p:cNvSpPr/>
            <p:nvPr/>
          </p:nvSpPr>
          <p:spPr bwMode="auto">
            <a:xfrm>
              <a:off x="6143636" y="851246"/>
              <a:ext cx="2786082" cy="468000"/>
            </a:xfrm>
            <a:prstGeom prst="roundRect">
              <a:avLst/>
            </a:prstGeom>
            <a:grpFill/>
            <a:ln>
              <a:solidFill>
                <a:schemeClr val="tx1"/>
              </a:solidFill>
              <a:headEnd type="none" w="med" len="med"/>
              <a:tailEnd type="none" w="med" len="med"/>
            </a:ln>
            <a:effectLst/>
            <a:extLst/>
          </p:spPr>
          <p:style>
            <a:lnRef idx="1">
              <a:schemeClr val="accent5"/>
            </a:lnRef>
            <a:fillRef idx="2">
              <a:schemeClr val="accent5"/>
            </a:fillRef>
            <a:effectRef idx="1">
              <a:schemeClr val="accent5"/>
            </a:effectRef>
            <a:fontRef idx="minor">
              <a:schemeClr val="dk1"/>
            </a:fontRef>
          </p:style>
          <p:txBody>
            <a:bodyPr anchor="ctr" anchorCtr="0"/>
            <a:lstStyle/>
            <a:p>
              <a:pPr>
                <a:lnSpc>
                  <a:spcPct val="100000"/>
                </a:lnSpc>
                <a:buFont typeface="Wingdings" pitchFamily="2" charset="2"/>
                <a:buNone/>
                <a:defRPr/>
              </a:pPr>
              <a:r>
                <a:rPr lang="zh-CN" altLang="en-US" sz="2000" b="0" dirty="0" smtClean="0">
                  <a:solidFill>
                    <a:srgbClr val="000000"/>
                  </a:solidFill>
                  <a:latin typeface="黑体" pitchFamily="49" charset="-122"/>
                  <a:ea typeface="黑体" pitchFamily="49" charset="-122"/>
                </a:rPr>
                <a:t>条件平差</a:t>
              </a:r>
              <a:endParaRPr lang="zh-CN" altLang="en-US" sz="2000" b="0" dirty="0">
                <a:solidFill>
                  <a:srgbClr val="000000"/>
                </a:solidFill>
                <a:latin typeface="黑体" pitchFamily="49" charset="-122"/>
                <a:ea typeface="黑体" pitchFamily="49" charset="-122"/>
              </a:endParaRPr>
            </a:p>
          </p:txBody>
        </p:sp>
        <p:sp>
          <p:nvSpPr>
            <p:cNvPr id="92" name="圆角矩形 91"/>
            <p:cNvSpPr/>
            <p:nvPr/>
          </p:nvSpPr>
          <p:spPr bwMode="auto">
            <a:xfrm>
              <a:off x="6143636" y="1361345"/>
              <a:ext cx="2786082" cy="468000"/>
            </a:xfrm>
            <a:prstGeom prst="roundRect">
              <a:avLst/>
            </a:prstGeom>
            <a:grpFill/>
            <a:ln>
              <a:solidFill>
                <a:schemeClr val="tx1"/>
              </a:solidFill>
              <a:headEnd type="none" w="med" len="med"/>
              <a:tailEnd type="none" w="med" len="med"/>
            </a:ln>
            <a:effectLst/>
            <a:extLst/>
          </p:spPr>
          <p:style>
            <a:lnRef idx="1">
              <a:schemeClr val="accent5"/>
            </a:lnRef>
            <a:fillRef idx="2">
              <a:schemeClr val="accent5"/>
            </a:fillRef>
            <a:effectRef idx="1">
              <a:schemeClr val="accent5"/>
            </a:effectRef>
            <a:fontRef idx="minor">
              <a:schemeClr val="dk1"/>
            </a:fontRef>
          </p:style>
          <p:txBody>
            <a:bodyPr anchor="ctr" anchorCtr="0"/>
            <a:lstStyle/>
            <a:p>
              <a:pPr>
                <a:lnSpc>
                  <a:spcPct val="100000"/>
                </a:lnSpc>
                <a:buFont typeface="Wingdings" pitchFamily="2" charset="2"/>
                <a:buNone/>
                <a:defRPr/>
              </a:pPr>
              <a:r>
                <a:rPr lang="zh-CN" altLang="en-US" sz="2000" b="0" dirty="0" smtClean="0">
                  <a:solidFill>
                    <a:srgbClr val="000000"/>
                  </a:solidFill>
                  <a:latin typeface="黑体" pitchFamily="49" charset="-122"/>
                  <a:ea typeface="黑体" pitchFamily="49" charset="-122"/>
                </a:rPr>
                <a:t>附有参数条件平差</a:t>
              </a:r>
              <a:endParaRPr lang="zh-CN" altLang="en-US" sz="2000" b="0" dirty="0">
                <a:solidFill>
                  <a:srgbClr val="000000"/>
                </a:solidFill>
                <a:latin typeface="黑体" pitchFamily="49" charset="-122"/>
                <a:ea typeface="黑体" pitchFamily="49" charset="-122"/>
              </a:endParaRPr>
            </a:p>
          </p:txBody>
        </p:sp>
        <p:sp>
          <p:nvSpPr>
            <p:cNvPr id="93" name="圆角矩形 92"/>
            <p:cNvSpPr/>
            <p:nvPr/>
          </p:nvSpPr>
          <p:spPr bwMode="auto">
            <a:xfrm>
              <a:off x="6143636" y="1876034"/>
              <a:ext cx="2786082" cy="468000"/>
            </a:xfrm>
            <a:prstGeom prst="roundRect">
              <a:avLst/>
            </a:prstGeom>
            <a:grpFill/>
            <a:ln>
              <a:solidFill>
                <a:schemeClr val="tx1"/>
              </a:solidFill>
              <a:headEnd type="none" w="med" len="med"/>
              <a:tailEnd type="none" w="med" len="med"/>
            </a:ln>
            <a:effectLst/>
            <a:extLst/>
          </p:spPr>
          <p:style>
            <a:lnRef idx="1">
              <a:schemeClr val="accent5"/>
            </a:lnRef>
            <a:fillRef idx="2">
              <a:schemeClr val="accent5"/>
            </a:fillRef>
            <a:effectRef idx="1">
              <a:schemeClr val="accent5"/>
            </a:effectRef>
            <a:fontRef idx="minor">
              <a:schemeClr val="dk1"/>
            </a:fontRef>
          </p:style>
          <p:txBody>
            <a:bodyPr anchor="ctr" anchorCtr="0"/>
            <a:lstStyle/>
            <a:p>
              <a:pPr>
                <a:lnSpc>
                  <a:spcPct val="100000"/>
                </a:lnSpc>
                <a:buFont typeface="Wingdings" pitchFamily="2" charset="2"/>
                <a:buNone/>
                <a:defRPr/>
              </a:pPr>
              <a:r>
                <a:rPr lang="zh-CN" altLang="en-US" sz="2000" dirty="0" smtClean="0">
                  <a:solidFill>
                    <a:srgbClr val="000000"/>
                  </a:solidFill>
                  <a:latin typeface="黑体" pitchFamily="49" charset="-122"/>
                  <a:ea typeface="黑体" pitchFamily="49" charset="-122"/>
                </a:rPr>
                <a:t>间接</a:t>
              </a:r>
              <a:r>
                <a:rPr lang="zh-CN" altLang="en-US" sz="2000" b="0" dirty="0" smtClean="0">
                  <a:solidFill>
                    <a:srgbClr val="000000"/>
                  </a:solidFill>
                  <a:latin typeface="黑体" pitchFamily="49" charset="-122"/>
                  <a:ea typeface="黑体" pitchFamily="49" charset="-122"/>
                </a:rPr>
                <a:t>平差</a:t>
              </a:r>
              <a:endParaRPr lang="zh-CN" altLang="en-US" sz="2000" b="0" dirty="0">
                <a:solidFill>
                  <a:srgbClr val="000000"/>
                </a:solidFill>
                <a:latin typeface="黑体" pitchFamily="49" charset="-122"/>
                <a:ea typeface="黑体" pitchFamily="49" charset="-122"/>
              </a:endParaRPr>
            </a:p>
          </p:txBody>
        </p:sp>
        <p:sp>
          <p:nvSpPr>
            <p:cNvPr id="94" name="圆角矩形 93"/>
            <p:cNvSpPr/>
            <p:nvPr/>
          </p:nvSpPr>
          <p:spPr bwMode="auto">
            <a:xfrm>
              <a:off x="6143636" y="2380090"/>
              <a:ext cx="2786082" cy="468000"/>
            </a:xfrm>
            <a:prstGeom prst="roundRect">
              <a:avLst/>
            </a:prstGeom>
            <a:grpFill/>
            <a:ln>
              <a:solidFill>
                <a:schemeClr val="tx1"/>
              </a:solidFill>
              <a:headEnd type="none" w="med" len="med"/>
              <a:tailEnd type="none" w="med" len="med"/>
            </a:ln>
            <a:effectLst/>
            <a:extLst/>
          </p:spPr>
          <p:style>
            <a:lnRef idx="1">
              <a:schemeClr val="accent5"/>
            </a:lnRef>
            <a:fillRef idx="2">
              <a:schemeClr val="accent5"/>
            </a:fillRef>
            <a:effectRef idx="1">
              <a:schemeClr val="accent5"/>
            </a:effectRef>
            <a:fontRef idx="minor">
              <a:schemeClr val="dk1"/>
            </a:fontRef>
          </p:style>
          <p:txBody>
            <a:bodyPr anchor="ctr" anchorCtr="0"/>
            <a:lstStyle/>
            <a:p>
              <a:pPr>
                <a:lnSpc>
                  <a:spcPct val="100000"/>
                </a:lnSpc>
                <a:buFont typeface="Wingdings" pitchFamily="2" charset="2"/>
                <a:buNone/>
                <a:defRPr/>
              </a:pPr>
              <a:r>
                <a:rPr lang="zh-CN" altLang="en-US" sz="2000" b="0" dirty="0" smtClean="0">
                  <a:solidFill>
                    <a:srgbClr val="000000"/>
                  </a:solidFill>
                  <a:latin typeface="黑体" pitchFamily="49" charset="-122"/>
                  <a:ea typeface="黑体" pitchFamily="49" charset="-122"/>
                </a:rPr>
                <a:t>附有限制条件间接平差</a:t>
              </a:r>
              <a:endParaRPr lang="zh-CN" altLang="en-US" sz="2000" b="0" dirty="0">
                <a:solidFill>
                  <a:srgbClr val="000000"/>
                </a:solidFill>
                <a:latin typeface="黑体" pitchFamily="49" charset="-122"/>
                <a:ea typeface="黑体" pitchFamily="49" charset="-122"/>
              </a:endParaRPr>
            </a:p>
          </p:txBody>
        </p:sp>
      </p:grpSp>
      <p:grpSp>
        <p:nvGrpSpPr>
          <p:cNvPr id="21" name="组合 109"/>
          <p:cNvGrpSpPr/>
          <p:nvPr/>
        </p:nvGrpSpPr>
        <p:grpSpPr>
          <a:xfrm>
            <a:off x="3968814" y="3500438"/>
            <a:ext cx="2403386" cy="468313"/>
            <a:chOff x="3968814" y="3500438"/>
            <a:chExt cx="2403386" cy="468313"/>
          </a:xfrm>
          <a:solidFill>
            <a:schemeClr val="tx2">
              <a:lumMod val="20000"/>
              <a:lumOff val="80000"/>
            </a:schemeClr>
          </a:solidFill>
        </p:grpSpPr>
        <p:cxnSp>
          <p:nvCxnSpPr>
            <p:cNvPr id="100" name="直接连接符 99"/>
            <p:cNvCxnSpPr/>
            <p:nvPr/>
          </p:nvCxnSpPr>
          <p:spPr bwMode="auto">
            <a:xfrm rot="16200000">
              <a:off x="4130814" y="3582570"/>
              <a:ext cx="0" cy="324000"/>
            </a:xfrm>
            <a:prstGeom prst="line">
              <a:avLst/>
            </a:prstGeom>
            <a:grpFill/>
            <a:ln w="22225">
              <a:headEnd type="none" w="med" len="med"/>
              <a:tailEnd type="none" w="med" len="med"/>
            </a:ln>
            <a:extLst/>
          </p:spPr>
          <p:style>
            <a:lnRef idx="1">
              <a:schemeClr val="accent2"/>
            </a:lnRef>
            <a:fillRef idx="0">
              <a:schemeClr val="accent2"/>
            </a:fillRef>
            <a:effectRef idx="0">
              <a:schemeClr val="accent2"/>
            </a:effectRef>
            <a:fontRef idx="minor">
              <a:schemeClr val="tx1"/>
            </a:fontRef>
          </p:style>
        </p:cxnSp>
        <p:sp>
          <p:nvSpPr>
            <p:cNvPr id="101" name="圆角矩形 100"/>
            <p:cNvSpPr/>
            <p:nvPr/>
          </p:nvSpPr>
          <p:spPr bwMode="auto">
            <a:xfrm>
              <a:off x="4286248" y="3500438"/>
              <a:ext cx="2085952" cy="468313"/>
            </a:xfrm>
            <a:prstGeom prst="roundRect">
              <a:avLst/>
            </a:prstGeom>
            <a:grpFill/>
            <a:ln>
              <a:solidFill>
                <a:schemeClr val="tx1"/>
              </a:solidFill>
              <a:headEnd type="none" w="med" len="med"/>
              <a:tailEnd type="none" w="med" len="med"/>
            </a:ln>
            <a:effectLst/>
            <a:extLst/>
          </p:spPr>
          <p:style>
            <a:lnRef idx="1">
              <a:schemeClr val="accent5"/>
            </a:lnRef>
            <a:fillRef idx="2">
              <a:schemeClr val="accent5"/>
            </a:fillRef>
            <a:effectRef idx="1">
              <a:schemeClr val="accent5"/>
            </a:effectRef>
            <a:fontRef idx="minor">
              <a:schemeClr val="dk1"/>
            </a:fontRef>
          </p:style>
          <p:txBody>
            <a:bodyPr anchor="ctr" anchorCtr="1"/>
            <a:lstStyle/>
            <a:p>
              <a:pPr algn="ctr">
                <a:lnSpc>
                  <a:spcPct val="100000"/>
                </a:lnSpc>
                <a:buFont typeface="Wingdings" pitchFamily="2" charset="2"/>
                <a:buNone/>
                <a:defRPr/>
              </a:pPr>
              <a:r>
                <a:rPr lang="zh-CN" altLang="en-US" sz="2000" b="1" dirty="0" smtClean="0">
                  <a:solidFill>
                    <a:srgbClr val="C00000"/>
                  </a:solidFill>
                  <a:latin typeface="黑体" pitchFamily="49" charset="-122"/>
                  <a:ea typeface="黑体" pitchFamily="49" charset="-122"/>
                </a:rPr>
                <a:t>最小二乘原理</a:t>
              </a:r>
              <a:endParaRPr lang="zh-CN" altLang="en-US" sz="2000" b="1" dirty="0">
                <a:solidFill>
                  <a:srgbClr val="C00000"/>
                </a:solidFill>
                <a:latin typeface="黑体" pitchFamily="49" charset="-122"/>
                <a:ea typeface="黑体" pitchFamily="49" charset="-122"/>
              </a:endParaRPr>
            </a:p>
          </p:txBody>
        </p:sp>
      </p:grpSp>
      <p:grpSp>
        <p:nvGrpSpPr>
          <p:cNvPr id="23" name="组合 117"/>
          <p:cNvGrpSpPr/>
          <p:nvPr/>
        </p:nvGrpSpPr>
        <p:grpSpPr>
          <a:xfrm>
            <a:off x="5754764" y="3133309"/>
            <a:ext cx="2369258" cy="1068536"/>
            <a:chOff x="5754764" y="3133309"/>
            <a:chExt cx="2369258" cy="1068536"/>
          </a:xfrm>
        </p:grpSpPr>
        <p:sp>
          <p:nvSpPr>
            <p:cNvPr id="96" name="Rectangle 55"/>
            <p:cNvSpPr>
              <a:spLocks noChangeArrowheads="1"/>
            </p:cNvSpPr>
            <p:nvPr/>
          </p:nvSpPr>
          <p:spPr bwMode="auto">
            <a:xfrm>
              <a:off x="6726944" y="3488893"/>
              <a:ext cx="1397078" cy="712952"/>
            </a:xfrm>
            <a:prstGeom prst="rect">
              <a:avLst/>
            </a:prstGeom>
            <a:ln/>
          </p:spPr>
          <p:style>
            <a:lnRef idx="2">
              <a:schemeClr val="accent1"/>
            </a:lnRef>
            <a:fillRef idx="1">
              <a:schemeClr val="lt1"/>
            </a:fillRef>
            <a:effectRef idx="0">
              <a:schemeClr val="accent1"/>
            </a:effectRef>
            <a:fontRef idx="minor">
              <a:schemeClr val="dk1"/>
            </a:fontRef>
          </p:style>
          <p:txBody>
            <a:bodyPr wrap="square">
              <a:spAutoFit/>
            </a:bodyPr>
            <a:lstStyle/>
            <a:p>
              <a:pPr algn="ctr">
                <a:lnSpc>
                  <a:spcPct val="120000"/>
                </a:lnSpc>
                <a:spcBef>
                  <a:spcPct val="0"/>
                </a:spcBef>
                <a:buFont typeface="Wingdings" pitchFamily="2" charset="2"/>
                <a:buNone/>
                <a:defRPr/>
              </a:pPr>
              <a:r>
                <a:rPr lang="zh-CN" altLang="en-US" b="0" dirty="0">
                  <a:solidFill>
                    <a:schemeClr val="tx1"/>
                  </a:solidFill>
                  <a:latin typeface="黑体" pitchFamily="49" charset="-122"/>
                  <a:ea typeface="黑体" pitchFamily="49" charset="-122"/>
                </a:rPr>
                <a:t>描述</a:t>
              </a:r>
              <a:r>
                <a:rPr lang="zh-CN" altLang="en-US" b="1" dirty="0">
                  <a:solidFill>
                    <a:srgbClr val="00B050"/>
                  </a:solidFill>
                  <a:latin typeface="黑体" pitchFamily="49" charset="-122"/>
                  <a:ea typeface="黑体" pitchFamily="49" charset="-122"/>
                </a:rPr>
                <a:t>观测</a:t>
              </a:r>
              <a:r>
                <a:rPr lang="zh-CN" altLang="en-US" b="1" dirty="0" smtClean="0">
                  <a:solidFill>
                    <a:srgbClr val="00B050"/>
                  </a:solidFill>
                  <a:latin typeface="黑体" pitchFamily="49" charset="-122"/>
                  <a:ea typeface="黑体" pitchFamily="49" charset="-122"/>
                </a:rPr>
                <a:t>量的统计性质</a:t>
              </a:r>
              <a:endParaRPr lang="zh-CN" altLang="en-US" b="1" dirty="0">
                <a:solidFill>
                  <a:srgbClr val="00B050"/>
                </a:solidFill>
                <a:latin typeface="黑体" pitchFamily="49" charset="-122"/>
                <a:ea typeface="黑体" pitchFamily="49" charset="-122"/>
              </a:endParaRPr>
            </a:p>
          </p:txBody>
        </p:sp>
        <p:sp>
          <p:nvSpPr>
            <p:cNvPr id="117" name="直角上箭头 116"/>
            <p:cNvSpPr/>
            <p:nvPr/>
          </p:nvSpPr>
          <p:spPr>
            <a:xfrm rot="10800000" flipH="1">
              <a:off x="5754764" y="3133309"/>
              <a:ext cx="1746194" cy="357190"/>
            </a:xfrm>
            <a:prstGeom prst="bentUpArrow">
              <a:avLst>
                <a:gd name="adj1" fmla="val 14178"/>
                <a:gd name="adj2" fmla="val 25000"/>
                <a:gd name="adj3" fmla="val 25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6" name="圆角矩形 75"/>
          <p:cNvSpPr/>
          <p:nvPr/>
        </p:nvSpPr>
        <p:spPr bwMode="auto">
          <a:xfrm>
            <a:off x="1560501" y="4450136"/>
            <a:ext cx="576000" cy="1368000"/>
          </a:xfrm>
          <a:prstGeom prst="roundRect">
            <a:avLst/>
          </a:prstGeom>
          <a:solidFill>
            <a:schemeClr val="tx2">
              <a:lumMod val="20000"/>
              <a:lumOff val="80000"/>
            </a:schemeClr>
          </a:solidFill>
          <a:ln>
            <a:solidFill>
              <a:schemeClr val="tx1"/>
            </a:solidFill>
            <a:headEnd type="none" w="med" len="med"/>
            <a:tailEnd type="none" w="med" len="med"/>
          </a:ln>
          <a:effectLst/>
          <a:extLst/>
        </p:spPr>
        <p:style>
          <a:lnRef idx="1">
            <a:schemeClr val="accent5"/>
          </a:lnRef>
          <a:fillRef idx="2">
            <a:schemeClr val="accent5"/>
          </a:fillRef>
          <a:effectRef idx="1">
            <a:schemeClr val="accent5"/>
          </a:effectRef>
          <a:fontRef idx="minor">
            <a:schemeClr val="dk1"/>
          </a:fontRef>
        </p:style>
        <p:txBody>
          <a:bodyPr vert="eaVert" anchor="ctr" anchorCtr="1"/>
          <a:lstStyle/>
          <a:p>
            <a:pPr algn="ctr">
              <a:lnSpc>
                <a:spcPct val="100000"/>
              </a:lnSpc>
              <a:buFont typeface="Wingdings" pitchFamily="2" charset="2"/>
              <a:buNone/>
              <a:defRPr/>
            </a:pPr>
            <a:r>
              <a:rPr lang="zh-CN" altLang="en-US" sz="2000" b="0" dirty="0">
                <a:solidFill>
                  <a:srgbClr val="000000"/>
                </a:solidFill>
                <a:latin typeface="黑体" pitchFamily="49" charset="-122"/>
                <a:ea typeface="黑体" pitchFamily="49" charset="-122"/>
              </a:rPr>
              <a:t>精度评定</a:t>
            </a:r>
          </a:p>
        </p:txBody>
      </p:sp>
      <p:sp>
        <p:nvSpPr>
          <p:cNvPr id="77" name="圆角矩形 76"/>
          <p:cNvSpPr/>
          <p:nvPr/>
        </p:nvSpPr>
        <p:spPr bwMode="auto">
          <a:xfrm>
            <a:off x="2484740" y="5550397"/>
            <a:ext cx="1476000" cy="468313"/>
          </a:xfrm>
          <a:prstGeom prst="roundRect">
            <a:avLst/>
          </a:prstGeom>
          <a:solidFill>
            <a:schemeClr val="tx2">
              <a:lumMod val="20000"/>
              <a:lumOff val="80000"/>
            </a:schemeClr>
          </a:solidFill>
          <a:ln>
            <a:solidFill>
              <a:schemeClr val="tx1"/>
            </a:solidFill>
            <a:headEnd type="none" w="med" len="med"/>
            <a:tailEnd type="none" w="med" len="med"/>
          </a:ln>
          <a:effectLst/>
          <a:extLst/>
        </p:spPr>
        <p:style>
          <a:lnRef idx="1">
            <a:schemeClr val="accent5"/>
          </a:lnRef>
          <a:fillRef idx="2">
            <a:schemeClr val="accent5"/>
          </a:fillRef>
          <a:effectRef idx="1">
            <a:schemeClr val="accent5"/>
          </a:effectRef>
          <a:fontRef idx="minor">
            <a:schemeClr val="dk1"/>
          </a:fontRef>
        </p:style>
        <p:txBody>
          <a:bodyPr anchor="ctr" anchorCtr="1"/>
          <a:lstStyle/>
          <a:p>
            <a:pPr algn="ctr">
              <a:lnSpc>
                <a:spcPct val="100000"/>
              </a:lnSpc>
              <a:buFont typeface="Wingdings" pitchFamily="2" charset="2"/>
              <a:buNone/>
              <a:defRPr/>
            </a:pPr>
            <a:r>
              <a:rPr lang="zh-CN" altLang="en-US" sz="2000" b="0" dirty="0" smtClean="0">
                <a:solidFill>
                  <a:srgbClr val="000000"/>
                </a:solidFill>
                <a:latin typeface="黑体" pitchFamily="49" charset="-122"/>
                <a:ea typeface="黑体" pitchFamily="49" charset="-122"/>
              </a:rPr>
              <a:t>精度计算</a:t>
            </a:r>
            <a:endParaRPr lang="zh-CN" altLang="en-US" sz="2000" b="0" dirty="0">
              <a:solidFill>
                <a:srgbClr val="000000"/>
              </a:solidFill>
              <a:latin typeface="黑体" pitchFamily="49" charset="-122"/>
              <a:ea typeface="黑体" pitchFamily="49" charset="-122"/>
            </a:endParaRPr>
          </a:p>
        </p:txBody>
      </p:sp>
      <p:grpSp>
        <p:nvGrpSpPr>
          <p:cNvPr id="24" name="组合 8"/>
          <p:cNvGrpSpPr/>
          <p:nvPr/>
        </p:nvGrpSpPr>
        <p:grpSpPr>
          <a:xfrm>
            <a:off x="3979447" y="5560336"/>
            <a:ext cx="2392753" cy="468313"/>
            <a:chOff x="3979447" y="5560336"/>
            <a:chExt cx="2392753" cy="468313"/>
          </a:xfrm>
          <a:solidFill>
            <a:schemeClr val="tx2">
              <a:lumMod val="20000"/>
              <a:lumOff val="80000"/>
            </a:schemeClr>
          </a:solidFill>
        </p:grpSpPr>
        <p:sp>
          <p:nvSpPr>
            <p:cNvPr id="78" name="圆角矩形 77"/>
            <p:cNvSpPr/>
            <p:nvPr/>
          </p:nvSpPr>
          <p:spPr bwMode="auto">
            <a:xfrm>
              <a:off x="4300498" y="5560336"/>
              <a:ext cx="2071702" cy="468313"/>
            </a:xfrm>
            <a:prstGeom prst="roundRect">
              <a:avLst/>
            </a:prstGeom>
            <a:grpFill/>
            <a:ln>
              <a:solidFill>
                <a:schemeClr val="tx1"/>
              </a:solidFill>
              <a:headEnd type="none" w="med" len="med"/>
              <a:tailEnd type="none" w="med" len="med"/>
            </a:ln>
            <a:effectLst/>
            <a:extLst/>
          </p:spPr>
          <p:style>
            <a:lnRef idx="1">
              <a:schemeClr val="accent5"/>
            </a:lnRef>
            <a:fillRef idx="2">
              <a:schemeClr val="accent5"/>
            </a:fillRef>
            <a:effectRef idx="1">
              <a:schemeClr val="accent5"/>
            </a:effectRef>
            <a:fontRef idx="minor">
              <a:schemeClr val="dk1"/>
            </a:fontRef>
          </p:style>
          <p:txBody>
            <a:bodyPr anchor="ctr" anchorCtr="1"/>
            <a:lstStyle/>
            <a:p>
              <a:pPr algn="ctr">
                <a:lnSpc>
                  <a:spcPct val="100000"/>
                </a:lnSpc>
                <a:buFont typeface="Wingdings" pitchFamily="2" charset="2"/>
                <a:buNone/>
                <a:defRPr/>
              </a:pPr>
              <a:r>
                <a:rPr lang="zh-CN" altLang="en-US" sz="2000" b="1" smtClean="0">
                  <a:solidFill>
                    <a:srgbClr val="C00000"/>
                  </a:solidFill>
                  <a:latin typeface="黑体" pitchFamily="49" charset="-122"/>
                  <a:ea typeface="黑体" pitchFamily="49" charset="-122"/>
                </a:rPr>
                <a:t>广义</a:t>
              </a:r>
              <a:r>
                <a:rPr lang="zh-CN" altLang="en-US" sz="2000" b="1" dirty="0" smtClean="0">
                  <a:solidFill>
                    <a:srgbClr val="C00000"/>
                  </a:solidFill>
                  <a:latin typeface="黑体" pitchFamily="49" charset="-122"/>
                  <a:ea typeface="黑体" pitchFamily="49" charset="-122"/>
                </a:rPr>
                <a:t>传播定律</a:t>
              </a:r>
              <a:endParaRPr lang="zh-CN" altLang="en-US" sz="2000" b="1" dirty="0">
                <a:solidFill>
                  <a:srgbClr val="C00000"/>
                </a:solidFill>
                <a:latin typeface="黑体" pitchFamily="49" charset="-122"/>
                <a:ea typeface="黑体" pitchFamily="49" charset="-122"/>
              </a:endParaRPr>
            </a:p>
          </p:txBody>
        </p:sp>
        <p:cxnSp>
          <p:nvCxnSpPr>
            <p:cNvPr id="80" name="直接连接符 79"/>
            <p:cNvCxnSpPr/>
            <p:nvPr/>
          </p:nvCxnSpPr>
          <p:spPr bwMode="auto">
            <a:xfrm rot="16200000">
              <a:off x="4141447" y="5642468"/>
              <a:ext cx="0" cy="324000"/>
            </a:xfrm>
            <a:prstGeom prst="line">
              <a:avLst/>
            </a:prstGeom>
            <a:grpFill/>
            <a:ln w="22225">
              <a:headEnd type="none" w="med" len="med"/>
              <a:tailEnd type="none" w="med" len="med"/>
            </a:ln>
            <a:extLst/>
          </p:spPr>
          <p:style>
            <a:lnRef idx="1">
              <a:schemeClr val="accent2"/>
            </a:lnRef>
            <a:fillRef idx="0">
              <a:schemeClr val="accent2"/>
            </a:fillRef>
            <a:effectRef idx="0">
              <a:schemeClr val="accent2"/>
            </a:effectRef>
            <a:fontRef idx="minor">
              <a:schemeClr val="tx1"/>
            </a:fontRef>
          </p:style>
        </p:cxnSp>
      </p:grpSp>
      <p:sp>
        <p:nvSpPr>
          <p:cNvPr id="73" name="灯片编号占位符 72"/>
          <p:cNvSpPr>
            <a:spLocks noGrp="1"/>
          </p:cNvSpPr>
          <p:nvPr>
            <p:ph type="sldNum" sz="quarter" idx="12"/>
          </p:nvPr>
        </p:nvSpPr>
        <p:spPr/>
        <p:txBody>
          <a:bodyPr/>
          <a:lstStyle/>
          <a:p>
            <a:pPr>
              <a:defRPr/>
            </a:pPr>
            <a:fld id="{7E4690C5-E9ED-4F00-BB42-B2796919A211}" type="slidenum">
              <a:rPr lang="zh-CN" altLang="en-US" smtClean="0"/>
              <a:pPr>
                <a:defRPr/>
              </a:pPr>
              <a:t>59</a:t>
            </a:fld>
            <a:endParaRPr lang="zh-CN" altLang="en-US"/>
          </a:p>
        </p:txBody>
      </p:sp>
      <p:pic>
        <p:nvPicPr>
          <p:cNvPr id="74" name="Picture 4">
            <a:extLst>
              <a:ext uri="{FF2B5EF4-FFF2-40B4-BE49-F238E27FC236}">
                <a16:creationId xmlns:a16="http://schemas.microsoft.com/office/drawing/2014/main" xmlns="" id="{7BCE9CE2-CFEA-42A4-8595-A8337081C52D}"/>
              </a:ext>
            </a:extLst>
          </p:cNvPr>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8501090" y="6143644"/>
            <a:ext cx="297867" cy="28575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500"/>
                                        <p:tgtEl>
                                          <p:spTgt spid="40"/>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21"/>
                                        </p:tgtEl>
                                        <p:attrNameLst>
                                          <p:attrName>style.visibility</p:attrName>
                                        </p:attrNameLst>
                                      </p:cBhvr>
                                      <p:to>
                                        <p:strVal val="visible"/>
                                      </p:to>
                                    </p:set>
                                  </p:childTnLst>
                                </p:cTn>
                              </p:par>
                              <p:par>
                                <p:cTn id="12" presetID="1" presetClass="entr" presetSubtype="0" fill="hold" nodeType="withEffect">
                                  <p:stCondLst>
                                    <p:cond delay="0"/>
                                  </p:stCondLst>
                                  <p:childTnLst>
                                    <p:set>
                                      <p:cBhvr>
                                        <p:cTn id="13" dur="1" fill="hold">
                                          <p:stCondLst>
                                            <p:cond delay="0"/>
                                          </p:stCondLst>
                                        </p:cTn>
                                        <p:tgtEl>
                                          <p:spTgt spid="17"/>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76"/>
                                        </p:tgtEl>
                                        <p:attrNameLst>
                                          <p:attrName>style.visibility</p:attrName>
                                        </p:attrNameLst>
                                      </p:cBhvr>
                                      <p:to>
                                        <p:strVal val="visible"/>
                                      </p:to>
                                    </p:set>
                                  </p:childTnLst>
                                </p:cTn>
                              </p:par>
                            </p:childTnLst>
                          </p:cTn>
                        </p:par>
                        <p:par>
                          <p:cTn id="18" fill="hold">
                            <p:stCondLst>
                              <p:cond delay="0"/>
                            </p:stCondLst>
                            <p:childTnLst>
                              <p:par>
                                <p:cTn id="19" presetID="9" presetClass="entr" presetSubtype="0" fill="hold"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dissolve">
                                      <p:cBhvr>
                                        <p:cTn id="21" dur="500"/>
                                        <p:tgtEl>
                                          <p:spTgt spid="14"/>
                                        </p:tgtEl>
                                      </p:cBhvr>
                                    </p:animEffec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77"/>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76" grpId="0" animBg="1"/>
      <p:bldP spid="7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Rectangle 3"/>
          <p:cNvSpPr>
            <a:spLocks noGrp="1" noChangeArrowheads="1"/>
          </p:cNvSpPr>
          <p:nvPr>
            <p:ph type="body" idx="1"/>
          </p:nvPr>
        </p:nvSpPr>
        <p:spPr>
          <a:xfrm>
            <a:off x="0" y="642918"/>
            <a:ext cx="9144000" cy="6215082"/>
          </a:xfrm>
        </p:spPr>
        <p:txBody>
          <a:bodyPr/>
          <a:lstStyle/>
          <a:p>
            <a:pPr eaLnBrk="1" hangingPunct="1">
              <a:buNone/>
            </a:pPr>
            <a:r>
              <a:rPr lang="zh-CN" altLang="en-US" sz="2400" b="1" smtClean="0">
                <a:solidFill>
                  <a:schemeClr val="tx1"/>
                </a:solidFill>
                <a:latin typeface="微软雅黑" pitchFamily="34" charset="-122"/>
                <a:ea typeface="微软雅黑" pitchFamily="34" charset="-122"/>
              </a:rPr>
              <a:t>误差</a:t>
            </a:r>
            <a:r>
              <a:rPr lang="zh-CN" altLang="en-US" sz="2400" b="1" dirty="0" smtClean="0">
                <a:solidFill>
                  <a:schemeClr val="tx1"/>
                </a:solidFill>
                <a:latin typeface="微软雅黑" pitchFamily="34" charset="-122"/>
                <a:ea typeface="微软雅黑" pitchFamily="34" charset="-122"/>
              </a:rPr>
              <a:t>方程</a:t>
            </a:r>
            <a:r>
              <a:rPr lang="zh-CN" altLang="en-US" sz="2400" b="1" dirty="0" smtClean="0">
                <a:solidFill>
                  <a:schemeClr val="tx1"/>
                </a:solidFill>
              </a:rPr>
              <a:t>：</a:t>
            </a:r>
          </a:p>
          <a:p>
            <a:pPr eaLnBrk="1" hangingPunct="1">
              <a:buNone/>
            </a:pPr>
            <a:r>
              <a:rPr lang="zh-CN" altLang="en-US" sz="2400" smtClean="0">
                <a:solidFill>
                  <a:schemeClr val="tx1"/>
                </a:solidFill>
              </a:rPr>
              <a:t>由于方程个数</a:t>
            </a:r>
            <a:r>
              <a:rPr lang="en-US" altLang="zh-CN" sz="2400" smtClean="0">
                <a:solidFill>
                  <a:schemeClr val="tx1"/>
                </a:solidFill>
              </a:rPr>
              <a:t>n&lt;</a:t>
            </a:r>
            <a:r>
              <a:rPr lang="zh-CN" altLang="en-US" sz="2400" smtClean="0">
                <a:solidFill>
                  <a:schemeClr val="tx1"/>
                </a:solidFill>
              </a:rPr>
              <a:t>未知数个数</a:t>
            </a:r>
            <a:r>
              <a:rPr lang="en-US" altLang="zh-CN" sz="2400" smtClean="0">
                <a:solidFill>
                  <a:schemeClr val="tx1"/>
                </a:solidFill>
              </a:rPr>
              <a:t>n+t</a:t>
            </a:r>
            <a:r>
              <a:rPr lang="zh-CN" altLang="en-US" sz="2400" smtClean="0">
                <a:solidFill>
                  <a:schemeClr val="tx1"/>
                </a:solidFill>
              </a:rPr>
              <a:t>，</a:t>
            </a:r>
            <a:r>
              <a:rPr lang="zh-CN" altLang="zh-CN" sz="2400" smtClean="0">
                <a:solidFill>
                  <a:schemeClr val="tx1"/>
                </a:solidFill>
              </a:rPr>
              <a:t>方程解不定。</a:t>
            </a:r>
            <a:endParaRPr lang="en-US" altLang="zh-CN" sz="2400" smtClean="0">
              <a:solidFill>
                <a:schemeClr val="tx1"/>
              </a:solidFill>
            </a:endParaRPr>
          </a:p>
          <a:p>
            <a:pPr eaLnBrk="1" hangingPunct="1">
              <a:buNone/>
            </a:pPr>
            <a:endParaRPr lang="en-US" altLang="zh-CN" dirty="0" smtClean="0"/>
          </a:p>
          <a:p>
            <a:pPr eaLnBrk="1" hangingPunct="1">
              <a:buNone/>
            </a:pPr>
            <a:r>
              <a:rPr lang="zh-CN" altLang="en-US" sz="2400" b="1" dirty="0" smtClean="0">
                <a:solidFill>
                  <a:srgbClr val="C00000"/>
                </a:solidFill>
                <a:latin typeface="微软雅黑" pitchFamily="34" charset="-122"/>
                <a:ea typeface="微软雅黑" pitchFamily="34" charset="-122"/>
              </a:rPr>
              <a:t>用最小二乘原理作用于误差方程，得法方程。</a:t>
            </a:r>
            <a:r>
              <a:rPr lang="zh-CN" altLang="en-US" sz="2400" dirty="0" smtClean="0">
                <a:solidFill>
                  <a:schemeClr val="tx1"/>
                </a:solidFill>
                <a:latin typeface="微软雅黑" pitchFamily="34" charset="-122"/>
                <a:ea typeface="微软雅黑" pitchFamily="34" charset="-122"/>
              </a:rPr>
              <a:t>即</a:t>
            </a:r>
            <a:endParaRPr lang="zh-CN" altLang="zh-CN" sz="2400" dirty="0" smtClean="0">
              <a:solidFill>
                <a:schemeClr val="tx1"/>
              </a:solidFill>
              <a:latin typeface="微软雅黑" pitchFamily="34" charset="-122"/>
              <a:ea typeface="微软雅黑" pitchFamily="34" charset="-122"/>
            </a:endParaRPr>
          </a:p>
        </p:txBody>
      </p:sp>
      <p:graphicFrame>
        <p:nvGraphicFramePr>
          <p:cNvPr id="3074" name="Object 4"/>
          <p:cNvGraphicFramePr>
            <a:graphicFrameLocks noChangeAspect="1"/>
          </p:cNvGraphicFramePr>
          <p:nvPr/>
        </p:nvGraphicFramePr>
        <p:xfrm>
          <a:off x="2428860" y="571480"/>
          <a:ext cx="5224484" cy="796381"/>
        </p:xfrm>
        <a:graphic>
          <a:graphicData uri="http://schemas.openxmlformats.org/presentationml/2006/ole">
            <p:oleObj spid="_x0000_s63490" name="公式" r:id="rId3" imgW="1447560" imgH="291960" progId="Equation.3">
              <p:embed/>
            </p:oleObj>
          </a:graphicData>
        </a:graphic>
      </p:graphicFrame>
      <p:graphicFrame>
        <p:nvGraphicFramePr>
          <p:cNvPr id="3075" name="Object 5"/>
          <p:cNvGraphicFramePr>
            <a:graphicFrameLocks noChangeAspect="1"/>
          </p:cNvGraphicFramePr>
          <p:nvPr/>
        </p:nvGraphicFramePr>
        <p:xfrm>
          <a:off x="285750" y="2986088"/>
          <a:ext cx="7942263" cy="3417887"/>
        </p:xfrm>
        <a:graphic>
          <a:graphicData uri="http://schemas.openxmlformats.org/presentationml/2006/ole">
            <p:oleObj spid="_x0000_s63491" name="公式" r:id="rId4" imgW="3213000" imgH="1384200" progId="Equation.3">
              <p:embed/>
            </p:oleObj>
          </a:graphicData>
        </a:graphic>
      </p:graphicFrame>
      <p:sp>
        <p:nvSpPr>
          <p:cNvPr id="5" name="灯片编号占位符 4"/>
          <p:cNvSpPr>
            <a:spLocks noGrp="1"/>
          </p:cNvSpPr>
          <p:nvPr>
            <p:ph type="sldNum" sz="quarter" idx="12"/>
          </p:nvPr>
        </p:nvSpPr>
        <p:spPr/>
        <p:txBody>
          <a:bodyPr/>
          <a:lstStyle/>
          <a:p>
            <a:pPr>
              <a:defRPr/>
            </a:pPr>
            <a:fld id="{7E4690C5-E9ED-4F00-BB42-B2796919A211}" type="slidenum">
              <a:rPr lang="zh-CN" altLang="en-US" smtClean="0"/>
              <a:pPr>
                <a:defRPr/>
              </a:pPr>
              <a:t>6</a:t>
            </a:fld>
            <a:endParaRPr lang="zh-CN" altLang="en-US"/>
          </a:p>
        </p:txBody>
      </p:sp>
      <p:pic>
        <p:nvPicPr>
          <p:cNvPr id="6" name="Picture 4">
            <a:extLst>
              <a:ext uri="{FF2B5EF4-FFF2-40B4-BE49-F238E27FC236}">
                <a16:creationId xmlns:a16="http://schemas.microsoft.com/office/drawing/2014/main" xmlns="" id="{7BCE9CE2-CFEA-42A4-8595-A8337081C52D}"/>
              </a:ext>
            </a:extLst>
          </p:cNvPr>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8501090" y="6143644"/>
            <a:ext cx="297867" cy="28575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7" name="TextBox 6"/>
          <p:cNvSpPr txBox="1"/>
          <p:nvPr/>
        </p:nvSpPr>
        <p:spPr>
          <a:xfrm>
            <a:off x="0" y="0"/>
            <a:ext cx="3071834" cy="686726"/>
          </a:xfrm>
          <a:prstGeom prst="rect">
            <a:avLst/>
          </a:prstGeom>
          <a:noFill/>
        </p:spPr>
        <p:txBody>
          <a:bodyPr wrap="square" rtlCol="0">
            <a:spAutoFit/>
          </a:bodyPr>
          <a:lstStyle/>
          <a:p>
            <a:pPr>
              <a:lnSpc>
                <a:spcPct val="130000"/>
              </a:lnSpc>
            </a:pPr>
            <a:r>
              <a:rPr lang="zh-CN" altLang="en-US" sz="3200" b="1" smtClean="0">
                <a:solidFill>
                  <a:schemeClr val="accent4">
                    <a:lumMod val="75000"/>
                  </a:schemeClr>
                </a:solidFill>
                <a:latin typeface="华文新魏" pitchFamily="2" charset="-122"/>
                <a:ea typeface="华文新魏" pitchFamily="2" charset="-122"/>
              </a:rPr>
              <a:t>三、法方程</a:t>
            </a: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008083A2-84D4-4BD8-97ED-7867E779500A}" type="slidenum">
              <a:rPr lang="zh-CN" altLang="en-US" smtClean="0"/>
              <a:pPr>
                <a:defRPr/>
              </a:pPr>
              <a:t>60</a:t>
            </a:fld>
            <a:endParaRPr lang="zh-CN" altLang="en-US"/>
          </a:p>
        </p:txBody>
      </p:sp>
      <p:pic>
        <p:nvPicPr>
          <p:cNvPr id="3" name="Picture 4">
            <a:extLst>
              <a:ext uri="{FF2B5EF4-FFF2-40B4-BE49-F238E27FC236}">
                <a16:creationId xmlns:a16="http://schemas.microsoft.com/office/drawing/2014/main" xmlns="" id="{7BCE9CE2-CFEA-42A4-8595-A8337081C52D}"/>
              </a:ext>
            </a:extLst>
          </p:cNvPr>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501090" y="6143644"/>
            <a:ext cx="297867" cy="28575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4" name="TextBox 3"/>
          <p:cNvSpPr txBox="1"/>
          <p:nvPr/>
        </p:nvSpPr>
        <p:spPr>
          <a:xfrm>
            <a:off x="0" y="0"/>
            <a:ext cx="7000924" cy="686726"/>
          </a:xfrm>
          <a:prstGeom prst="rect">
            <a:avLst/>
          </a:prstGeom>
          <a:noFill/>
        </p:spPr>
        <p:txBody>
          <a:bodyPr wrap="square" rtlCol="0">
            <a:spAutoFit/>
          </a:bodyPr>
          <a:lstStyle/>
          <a:p>
            <a:pPr>
              <a:lnSpc>
                <a:spcPct val="130000"/>
              </a:lnSpc>
            </a:pPr>
            <a:r>
              <a:rPr lang="zh-CN" altLang="en-US" sz="3200" b="1" smtClean="0">
                <a:solidFill>
                  <a:srgbClr val="193B30"/>
                </a:solidFill>
                <a:latin typeface="华文新魏" pitchFamily="2" charset="-122"/>
                <a:ea typeface="华文新魏" pitchFamily="2" charset="-122"/>
              </a:rPr>
              <a:t>四种经典平差法的共性与特性</a:t>
            </a:r>
            <a:endParaRPr lang="zh-CN" altLang="en-US" sz="3200" dirty="0">
              <a:solidFill>
                <a:srgbClr val="193B30"/>
              </a:solidFill>
              <a:latin typeface="华文新魏" pitchFamily="2" charset="-122"/>
              <a:ea typeface="华文新魏" pitchFamily="2" charset="-122"/>
            </a:endParaRPr>
          </a:p>
        </p:txBody>
      </p:sp>
      <p:sp>
        <p:nvSpPr>
          <p:cNvPr id="5" name="TextBox 4"/>
          <p:cNvSpPr txBox="1"/>
          <p:nvPr/>
        </p:nvSpPr>
        <p:spPr>
          <a:xfrm>
            <a:off x="0" y="714356"/>
            <a:ext cx="9144000" cy="6093976"/>
          </a:xfrm>
          <a:prstGeom prst="rect">
            <a:avLst/>
          </a:prstGeom>
          <a:noFill/>
        </p:spPr>
        <p:txBody>
          <a:bodyPr wrap="square" rtlCol="0">
            <a:spAutoFit/>
          </a:bodyPr>
          <a:lstStyle/>
          <a:p>
            <a:pPr>
              <a:lnSpc>
                <a:spcPct val="130000"/>
              </a:lnSpc>
            </a:pPr>
            <a:r>
              <a:rPr lang="zh-CN" altLang="en-US" sz="2000" smtClean="0">
                <a:solidFill>
                  <a:srgbClr val="FF0000"/>
                </a:solidFill>
                <a:latin typeface="微软雅黑" pitchFamily="34" charset="-122"/>
                <a:ea typeface="微软雅黑" pitchFamily="34" charset="-122"/>
              </a:rPr>
              <a:t>共性</a:t>
            </a:r>
            <a:r>
              <a:rPr lang="zh-CN" altLang="en-US" sz="2000" smtClean="0"/>
              <a:t>：都能得到最优无偏估计量；使用的随机模型都是相同的。</a:t>
            </a:r>
            <a:endParaRPr lang="en-US" altLang="zh-CN" sz="2000" smtClean="0"/>
          </a:p>
          <a:p>
            <a:pPr>
              <a:lnSpc>
                <a:spcPct val="130000"/>
              </a:lnSpc>
            </a:pPr>
            <a:r>
              <a:rPr lang="zh-CN" altLang="en-US" sz="2000" smtClean="0">
                <a:solidFill>
                  <a:srgbClr val="FF0000"/>
                </a:solidFill>
                <a:latin typeface="微软雅黑" pitchFamily="34" charset="-122"/>
                <a:ea typeface="微软雅黑" pitchFamily="34" charset="-122"/>
              </a:rPr>
              <a:t>特性：</a:t>
            </a:r>
            <a:r>
              <a:rPr lang="en-US" altLang="zh-CN" sz="2000" smtClean="0">
                <a:solidFill>
                  <a:schemeClr val="tx1">
                    <a:lumMod val="90000"/>
                    <a:lumOff val="10000"/>
                  </a:schemeClr>
                </a:solidFill>
                <a:latin typeface="微软雅黑" pitchFamily="34" charset="-122"/>
                <a:ea typeface="微软雅黑" pitchFamily="34" charset="-122"/>
              </a:rPr>
              <a:t>1</a:t>
            </a:r>
            <a:r>
              <a:rPr lang="zh-CN" altLang="en-US" sz="2000" smtClean="0">
                <a:solidFill>
                  <a:schemeClr val="tx1">
                    <a:lumMod val="90000"/>
                    <a:lumOff val="10000"/>
                  </a:schemeClr>
                </a:solidFill>
                <a:latin typeface="微软雅黑" pitchFamily="34" charset="-122"/>
                <a:ea typeface="微软雅黑" pitchFamily="34" charset="-122"/>
              </a:rPr>
              <a:t>）</a:t>
            </a:r>
            <a:r>
              <a:rPr lang="zh-CN" altLang="en-US" sz="2000" smtClean="0">
                <a:solidFill>
                  <a:srgbClr val="FF0000"/>
                </a:solidFill>
              </a:rPr>
              <a:t>条件平差法</a:t>
            </a:r>
            <a:r>
              <a:rPr lang="zh-CN" altLang="en-US" sz="2000" smtClean="0"/>
              <a:t>不设参数，通过平差可以直接求得观测值的平差值。它的优点是在有些情况下可以列立较少的条件方程。相对于间接平差法而言，条件平差法的缺点是精度评定较为复杂，对于已知点较多的大型平面网，条件式列立复杂且规律不明显。</a:t>
            </a:r>
            <a:endParaRPr lang="en-US" altLang="zh-CN" sz="2000" smtClean="0"/>
          </a:p>
          <a:p>
            <a:pPr>
              <a:lnSpc>
                <a:spcPct val="130000"/>
              </a:lnSpc>
            </a:pPr>
            <a:r>
              <a:rPr lang="en-US" altLang="zh-CN" sz="2000" smtClean="0">
                <a:solidFill>
                  <a:schemeClr val="tx1">
                    <a:lumMod val="90000"/>
                    <a:lumOff val="10000"/>
                  </a:schemeClr>
                </a:solidFill>
                <a:latin typeface="微软雅黑" pitchFamily="34" charset="-122"/>
                <a:ea typeface="微软雅黑" pitchFamily="34" charset="-122"/>
              </a:rPr>
              <a:t>2</a:t>
            </a:r>
            <a:r>
              <a:rPr lang="zh-CN" altLang="en-US" sz="2000" smtClean="0">
                <a:solidFill>
                  <a:schemeClr val="tx1">
                    <a:lumMod val="90000"/>
                    <a:lumOff val="10000"/>
                  </a:schemeClr>
                </a:solidFill>
                <a:latin typeface="微软雅黑" pitchFamily="34" charset="-122"/>
                <a:ea typeface="微软雅黑" pitchFamily="34" charset="-122"/>
              </a:rPr>
              <a:t>）</a:t>
            </a:r>
            <a:r>
              <a:rPr lang="zh-CN" altLang="en-US" sz="2000" smtClean="0">
                <a:solidFill>
                  <a:srgbClr val="FF0000"/>
                </a:solidFill>
              </a:rPr>
              <a:t>附有参数的条件平差法</a:t>
            </a:r>
            <a:r>
              <a:rPr lang="zh-CN" altLang="en-US" sz="2000" smtClean="0"/>
              <a:t>需要选择</a:t>
            </a:r>
            <a:r>
              <a:rPr lang="en-US" sz="2000" smtClean="0"/>
              <a:t>u</a:t>
            </a:r>
            <a:r>
              <a:rPr lang="zh-CN" altLang="en-US" sz="2000" smtClean="0"/>
              <a:t>个参数（</a:t>
            </a:r>
            <a:r>
              <a:rPr lang="en-US" altLang="zh-CN" sz="2000" smtClean="0"/>
              <a:t>u&lt;t</a:t>
            </a:r>
            <a:r>
              <a:rPr lang="zh-CN" altLang="en-US" sz="2000" smtClean="0"/>
              <a:t>），参数之间必须独立。该法常适合于：要求个别非直接观测量的平差值和精度时，可以将这些量设为参数；当仅用直接观测量难以列立条件方程式时，可以增选非观测量作为参数解决列立条件式的困难。</a:t>
            </a:r>
            <a:endParaRPr lang="en-US" altLang="zh-CN" sz="2000" smtClean="0"/>
          </a:p>
          <a:p>
            <a:pPr>
              <a:lnSpc>
                <a:spcPct val="130000"/>
              </a:lnSpc>
            </a:pPr>
            <a:r>
              <a:rPr lang="en-US" altLang="zh-CN" sz="2000" smtClean="0">
                <a:solidFill>
                  <a:schemeClr val="tx1">
                    <a:lumMod val="90000"/>
                    <a:lumOff val="10000"/>
                  </a:schemeClr>
                </a:solidFill>
                <a:latin typeface="微软雅黑" pitchFamily="34" charset="-122"/>
                <a:ea typeface="微软雅黑" pitchFamily="34" charset="-122"/>
              </a:rPr>
              <a:t>3</a:t>
            </a:r>
            <a:r>
              <a:rPr lang="zh-CN" altLang="en-US" sz="2000" smtClean="0">
                <a:solidFill>
                  <a:schemeClr val="tx1">
                    <a:lumMod val="90000"/>
                    <a:lumOff val="10000"/>
                  </a:schemeClr>
                </a:solidFill>
                <a:latin typeface="微软雅黑" pitchFamily="34" charset="-122"/>
                <a:ea typeface="微软雅黑" pitchFamily="34" charset="-122"/>
              </a:rPr>
              <a:t>）</a:t>
            </a:r>
            <a:r>
              <a:rPr lang="zh-CN" altLang="en-US" sz="2000" smtClean="0">
                <a:solidFill>
                  <a:srgbClr val="FF0000"/>
                </a:solidFill>
              </a:rPr>
              <a:t>间接平差法</a:t>
            </a:r>
            <a:r>
              <a:rPr lang="zh-CN" altLang="en-US" sz="2000" smtClean="0"/>
              <a:t>需要选择</a:t>
            </a:r>
            <a:r>
              <a:rPr lang="en-US" sz="2000" smtClean="0"/>
              <a:t>t</a:t>
            </a:r>
            <a:r>
              <a:rPr lang="zh-CN" altLang="en-US" sz="2000" smtClean="0"/>
              <a:t>个参数且参数间必须独立，可将待求量设为参数。该方法最大的优点是：方程的列立规律性强、精度评定方便。</a:t>
            </a:r>
            <a:endParaRPr lang="en-US" altLang="zh-CN" sz="2000" smtClean="0"/>
          </a:p>
          <a:p>
            <a:pPr>
              <a:lnSpc>
                <a:spcPct val="130000"/>
              </a:lnSpc>
            </a:pPr>
            <a:r>
              <a:rPr lang="en-US" altLang="zh-CN" sz="2000" smtClean="0">
                <a:solidFill>
                  <a:schemeClr val="tx1">
                    <a:lumMod val="90000"/>
                    <a:lumOff val="10000"/>
                  </a:schemeClr>
                </a:solidFill>
                <a:latin typeface="微软雅黑" pitchFamily="34" charset="-122"/>
                <a:ea typeface="微软雅黑" pitchFamily="34" charset="-122"/>
              </a:rPr>
              <a:t>4</a:t>
            </a:r>
            <a:r>
              <a:rPr lang="zh-CN" altLang="en-US" sz="2000" smtClean="0">
                <a:solidFill>
                  <a:schemeClr val="tx1">
                    <a:lumMod val="90000"/>
                    <a:lumOff val="10000"/>
                  </a:schemeClr>
                </a:solidFill>
                <a:latin typeface="微软雅黑" pitchFamily="34" charset="-122"/>
                <a:ea typeface="微软雅黑" pitchFamily="34" charset="-122"/>
              </a:rPr>
              <a:t>）</a:t>
            </a:r>
            <a:r>
              <a:rPr lang="zh-CN" altLang="en-US" sz="2000" smtClean="0">
                <a:solidFill>
                  <a:srgbClr val="FF0000"/>
                </a:solidFill>
              </a:rPr>
              <a:t>附有限制条件的间接法</a:t>
            </a:r>
            <a:r>
              <a:rPr lang="zh-CN" altLang="en-US" sz="2000" smtClean="0"/>
              <a:t>与间接平差类似，不同的是所选参数的个数为</a:t>
            </a:r>
            <a:r>
              <a:rPr lang="en-US" altLang="zh-CN" sz="2000" smtClean="0"/>
              <a:t>u</a:t>
            </a:r>
            <a:r>
              <a:rPr lang="zh-CN" altLang="en-US" sz="2000" smtClean="0"/>
              <a:t>，</a:t>
            </a:r>
            <a:r>
              <a:rPr lang="en-US" altLang="zh-CN" sz="2000" smtClean="0"/>
              <a:t>u&gt;t</a:t>
            </a:r>
            <a:r>
              <a:rPr lang="zh-CN" altLang="en-US" sz="2000" smtClean="0"/>
              <a:t>，除按间接平差法对每一个观测值列立一个误差方程外，还要列出</a:t>
            </a:r>
            <a:r>
              <a:rPr lang="en-US" altLang="zh-CN" sz="2000" smtClean="0"/>
              <a:t>s=u-t</a:t>
            </a:r>
            <a:r>
              <a:rPr lang="zh-CN" altLang="en-US" sz="2000" smtClean="0"/>
              <a:t>个限制条件方程。此法的优点是：多设参数可以使误差方程列立简单；可以在误差</a:t>
            </a:r>
            <a:endParaRPr lang="en-US" altLang="zh-CN" sz="2000" smtClean="0"/>
          </a:p>
          <a:p>
            <a:pPr>
              <a:lnSpc>
                <a:spcPct val="130000"/>
              </a:lnSpc>
            </a:pPr>
            <a:r>
              <a:rPr lang="zh-CN" altLang="en-US" sz="2000" smtClean="0"/>
              <a:t>方程之外用条件方程表达参数间必须满足的约束条件。</a:t>
            </a:r>
            <a:r>
              <a:rPr lang="zh-CN" altLang="en-US" sz="2000" b="1" smtClean="0">
                <a:solidFill>
                  <a:srgbClr val="FF0000"/>
                </a:solidFill>
              </a:rPr>
              <a:t>（参见教材</a:t>
            </a:r>
            <a:r>
              <a:rPr lang="en-US" altLang="zh-CN" sz="2000" b="1" smtClean="0">
                <a:solidFill>
                  <a:srgbClr val="FF0000"/>
                </a:solidFill>
              </a:rPr>
              <a:t>7.3</a:t>
            </a:r>
            <a:r>
              <a:rPr lang="zh-CN" altLang="en-US" sz="2000" b="1" smtClean="0">
                <a:solidFill>
                  <a:srgbClr val="FF0000"/>
                </a:solidFill>
              </a:rPr>
              <a:t>节）</a:t>
            </a:r>
            <a:endParaRPr lang="zh-CN" altLang="en-US" sz="2000" b="1" dirty="0">
              <a:solidFill>
                <a:srgbClr val="FF0000"/>
              </a:solidFill>
            </a:endParaRP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008083A2-84D4-4BD8-97ED-7867E779500A}" type="slidenum">
              <a:rPr lang="zh-CN" altLang="en-US" smtClean="0"/>
              <a:pPr>
                <a:defRPr/>
              </a:pPr>
              <a:t>61</a:t>
            </a:fld>
            <a:endParaRPr lang="zh-CN" altLang="en-US"/>
          </a:p>
        </p:txBody>
      </p:sp>
      <p:pic>
        <p:nvPicPr>
          <p:cNvPr id="3" name="Picture 4">
            <a:extLst>
              <a:ext uri="{FF2B5EF4-FFF2-40B4-BE49-F238E27FC236}">
                <a16:creationId xmlns:a16="http://schemas.microsoft.com/office/drawing/2014/main" xmlns="" id="{7BCE9CE2-CFEA-42A4-8595-A8337081C52D}"/>
              </a:ext>
            </a:extLst>
          </p:cNvPr>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501090" y="6143644"/>
            <a:ext cx="297867" cy="28575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4" name="TextBox 3"/>
          <p:cNvSpPr txBox="1"/>
          <p:nvPr/>
        </p:nvSpPr>
        <p:spPr>
          <a:xfrm>
            <a:off x="0" y="642918"/>
            <a:ext cx="8929718" cy="5632311"/>
          </a:xfrm>
          <a:prstGeom prst="rect">
            <a:avLst/>
          </a:prstGeom>
          <a:noFill/>
        </p:spPr>
        <p:txBody>
          <a:bodyPr wrap="square" rtlCol="0">
            <a:spAutoFit/>
          </a:bodyPr>
          <a:lstStyle/>
          <a:p>
            <a:pPr>
              <a:lnSpc>
                <a:spcPct val="150000"/>
              </a:lnSpc>
            </a:pPr>
            <a:r>
              <a:rPr lang="zh-CN" altLang="en-US" sz="2400" smtClean="0">
                <a:solidFill>
                  <a:srgbClr val="FF0000"/>
                </a:solidFill>
                <a:latin typeface="+mn-ea"/>
                <a:ea typeface="+mn-ea"/>
              </a:rPr>
              <a:t>说明</a:t>
            </a:r>
            <a:r>
              <a:rPr lang="zh-CN" altLang="en-US" sz="2400" smtClean="0">
                <a:latin typeface="+mn-ea"/>
                <a:ea typeface="+mn-ea"/>
              </a:rPr>
              <a:t>：本课件是配合</a:t>
            </a:r>
            <a:r>
              <a:rPr lang="en-US" altLang="zh-CN" sz="2400" smtClean="0">
                <a:latin typeface="+mn-ea"/>
                <a:ea typeface="+mn-ea"/>
              </a:rPr>
              <a:t>《</a:t>
            </a:r>
            <a:r>
              <a:rPr lang="zh-CN" altLang="en-US" sz="2400" smtClean="0">
                <a:latin typeface="+mn-ea"/>
                <a:ea typeface="+mn-ea"/>
              </a:rPr>
              <a:t>误差理论与测量平差</a:t>
            </a:r>
            <a:r>
              <a:rPr lang="en-US" altLang="zh-CN" sz="2400" smtClean="0">
                <a:latin typeface="+mn-ea"/>
                <a:ea typeface="+mn-ea"/>
              </a:rPr>
              <a:t>》</a:t>
            </a:r>
            <a:r>
              <a:rPr lang="zh-CN" altLang="en-US" sz="2400" smtClean="0">
                <a:latin typeface="+mn-ea"/>
                <a:ea typeface="+mn-ea"/>
              </a:rPr>
              <a:t>（第三版）教学使用的。第三版第</a:t>
            </a:r>
            <a:r>
              <a:rPr lang="en-US" altLang="zh-CN" sz="2400" smtClean="0">
                <a:latin typeface="+mn-ea"/>
                <a:ea typeface="+mn-ea"/>
              </a:rPr>
              <a:t>7</a:t>
            </a:r>
            <a:r>
              <a:rPr lang="zh-CN" altLang="en-US" sz="2400" smtClean="0">
                <a:latin typeface="+mn-ea"/>
                <a:ea typeface="+mn-ea"/>
              </a:rPr>
              <a:t>章“概括平差函数模型”中，用附有限制条件的条件平差模型将经典平差四种函数模型进行了统一，并用统一模型证明了估计量的最优无偏性，这样可以说明：采用经典平差四种模型中的任何一种进行平差，都能得到最优估计量。</a:t>
            </a:r>
            <a:r>
              <a:rPr lang="en-US" altLang="zh-CN" sz="2400" smtClean="0">
                <a:latin typeface="+mn-ea"/>
                <a:ea typeface="+mn-ea"/>
              </a:rPr>
              <a:t> </a:t>
            </a:r>
            <a:r>
              <a:rPr lang="zh-CN" altLang="en-US" sz="2400" smtClean="0">
                <a:latin typeface="+mn-ea"/>
                <a:ea typeface="+mn-ea"/>
              </a:rPr>
              <a:t>但因为证明过程繁琐庞大，耗时较多，给课时安排带来不便。</a:t>
            </a:r>
            <a:endParaRPr lang="en-US" altLang="zh-CN" sz="2400" smtClean="0">
              <a:latin typeface="+mn-ea"/>
              <a:ea typeface="+mn-ea"/>
            </a:endParaRPr>
          </a:p>
          <a:p>
            <a:pPr>
              <a:lnSpc>
                <a:spcPct val="150000"/>
              </a:lnSpc>
            </a:pPr>
            <a:r>
              <a:rPr lang="zh-CN" altLang="en-US" sz="2400" smtClean="0">
                <a:solidFill>
                  <a:srgbClr val="FF0000"/>
                </a:solidFill>
                <a:latin typeface="+mn-ea"/>
                <a:ea typeface="+mn-ea"/>
              </a:rPr>
              <a:t>本课件</a:t>
            </a:r>
            <a:r>
              <a:rPr lang="zh-CN" altLang="en-US" sz="2400" smtClean="0">
                <a:latin typeface="+mn-ea"/>
                <a:ea typeface="+mn-ea"/>
              </a:rPr>
              <a:t>将第</a:t>
            </a:r>
            <a:r>
              <a:rPr lang="en-US" altLang="zh-CN" sz="2400" smtClean="0">
                <a:latin typeface="+mn-ea"/>
                <a:ea typeface="+mn-ea"/>
              </a:rPr>
              <a:t>7</a:t>
            </a:r>
            <a:r>
              <a:rPr lang="zh-CN" altLang="en-US" sz="2400" smtClean="0">
                <a:latin typeface="+mn-ea"/>
                <a:ea typeface="+mn-ea"/>
              </a:rPr>
              <a:t>章主要内容进行了简化，只证明了间接平差法所得参数估计量的最优无偏性、改正数</a:t>
            </a:r>
            <a:r>
              <a:rPr lang="en-US" altLang="zh-CN" sz="2400" smtClean="0">
                <a:latin typeface="+mn-ea"/>
                <a:ea typeface="+mn-ea"/>
              </a:rPr>
              <a:t>v</a:t>
            </a:r>
            <a:r>
              <a:rPr lang="zh-CN" altLang="en-US" sz="2400" smtClean="0">
                <a:latin typeface="+mn-ea"/>
                <a:ea typeface="+mn-ea"/>
              </a:rPr>
              <a:t>及观测值平差值及单位权方差估计量的无偏性等。这些内容放在此后的</a:t>
            </a:r>
            <a:r>
              <a:rPr lang="en-US" altLang="zh-CN" sz="2400" smtClean="0">
                <a:latin typeface="+mn-ea"/>
                <a:ea typeface="+mn-ea"/>
              </a:rPr>
              <a:t>6.9</a:t>
            </a:r>
            <a:r>
              <a:rPr lang="zh-CN" altLang="en-US" sz="2400" smtClean="0">
                <a:latin typeface="+mn-ea"/>
                <a:ea typeface="+mn-ea"/>
              </a:rPr>
              <a:t>节中。</a:t>
            </a:r>
            <a:r>
              <a:rPr lang="zh-CN" altLang="en-US" sz="2400" smtClean="0">
                <a:solidFill>
                  <a:srgbClr val="FF0000"/>
                </a:solidFill>
                <a:latin typeface="+mn-ea"/>
                <a:ea typeface="+mn-ea"/>
              </a:rPr>
              <a:t>第</a:t>
            </a:r>
            <a:r>
              <a:rPr lang="en-US" altLang="zh-CN" sz="2400" smtClean="0">
                <a:solidFill>
                  <a:srgbClr val="FF0000"/>
                </a:solidFill>
                <a:latin typeface="+mn-ea"/>
                <a:ea typeface="+mn-ea"/>
              </a:rPr>
              <a:t>7</a:t>
            </a:r>
            <a:r>
              <a:rPr lang="zh-CN" altLang="en-US" sz="2400" smtClean="0">
                <a:solidFill>
                  <a:srgbClr val="FF0000"/>
                </a:solidFill>
                <a:latin typeface="+mn-ea"/>
                <a:ea typeface="+mn-ea"/>
              </a:rPr>
              <a:t>章内容就不再给出配套课件。</a:t>
            </a:r>
            <a:endParaRPr lang="zh-CN" altLang="en-US" sz="2400" dirty="0">
              <a:solidFill>
                <a:srgbClr val="FF0000"/>
              </a:solidFill>
              <a:latin typeface="+mn-ea"/>
              <a:ea typeface="+mn-ea"/>
            </a:endParaRP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3" name="Rectangle 2"/>
          <p:cNvSpPr>
            <a:spLocks noGrp="1" noChangeArrowheads="1"/>
          </p:cNvSpPr>
          <p:nvPr>
            <p:ph type="body" idx="1"/>
          </p:nvPr>
        </p:nvSpPr>
        <p:spPr>
          <a:xfrm>
            <a:off x="0" y="0"/>
            <a:ext cx="9144000" cy="500042"/>
          </a:xfrm>
        </p:spPr>
        <p:txBody>
          <a:bodyPr/>
          <a:lstStyle/>
          <a:p>
            <a:pPr eaLnBrk="1" hangingPunct="1">
              <a:buNone/>
            </a:pPr>
            <a:r>
              <a:rPr lang="en-US" altLang="zh-CN" sz="2800" b="1" smtClean="0">
                <a:solidFill>
                  <a:srgbClr val="006600"/>
                </a:solidFill>
                <a:latin typeface="微软雅黑" pitchFamily="34" charset="-122"/>
                <a:ea typeface="微软雅黑" pitchFamily="34" charset="-122"/>
                <a:cs typeface="+mj-cs"/>
              </a:rPr>
              <a:t>   </a:t>
            </a:r>
            <a:endParaRPr lang="zh-CN" altLang="en-US" sz="3200" b="1" dirty="0" smtClean="0">
              <a:solidFill>
                <a:srgbClr val="193B30"/>
              </a:solidFill>
              <a:latin typeface="微软雅黑" pitchFamily="34" charset="-122"/>
              <a:ea typeface="微软雅黑" pitchFamily="34" charset="-122"/>
              <a:cs typeface="+mj-cs"/>
            </a:endParaRPr>
          </a:p>
        </p:txBody>
      </p:sp>
      <p:graphicFrame>
        <p:nvGraphicFramePr>
          <p:cNvPr id="53250" name="Object 3"/>
          <p:cNvGraphicFramePr>
            <a:graphicFrameLocks noChangeAspect="1"/>
          </p:cNvGraphicFramePr>
          <p:nvPr/>
        </p:nvGraphicFramePr>
        <p:xfrm>
          <a:off x="142844" y="785794"/>
          <a:ext cx="6429421" cy="486406"/>
        </p:xfrm>
        <a:graphic>
          <a:graphicData uri="http://schemas.openxmlformats.org/presentationml/2006/ole">
            <p:oleObj spid="_x0000_s113666" name="公式" r:id="rId3" imgW="2552400" imgH="203040" progId="Equation.3">
              <p:embed/>
            </p:oleObj>
          </a:graphicData>
        </a:graphic>
      </p:graphicFrame>
      <p:graphicFrame>
        <p:nvGraphicFramePr>
          <p:cNvPr id="53251" name="Object 4"/>
          <p:cNvGraphicFramePr>
            <a:graphicFrameLocks noChangeAspect="1"/>
          </p:cNvGraphicFramePr>
          <p:nvPr/>
        </p:nvGraphicFramePr>
        <p:xfrm>
          <a:off x="2357422" y="1511888"/>
          <a:ext cx="2214578" cy="467047"/>
        </p:xfrm>
        <a:graphic>
          <a:graphicData uri="http://schemas.openxmlformats.org/presentationml/2006/ole">
            <p:oleObj spid="_x0000_s113667" name="公式" r:id="rId4" imgW="1015920" imgH="215640" progId="Equation.3">
              <p:embed/>
            </p:oleObj>
          </a:graphicData>
        </a:graphic>
      </p:graphicFrame>
      <p:sp>
        <p:nvSpPr>
          <p:cNvPr id="6" name="灯片编号占位符 5"/>
          <p:cNvSpPr>
            <a:spLocks noGrp="1"/>
          </p:cNvSpPr>
          <p:nvPr>
            <p:ph type="sldNum" sz="quarter" idx="12"/>
          </p:nvPr>
        </p:nvSpPr>
        <p:spPr/>
        <p:txBody>
          <a:bodyPr/>
          <a:lstStyle/>
          <a:p>
            <a:pPr>
              <a:defRPr/>
            </a:pPr>
            <a:fld id="{7E4690C5-E9ED-4F00-BB42-B2796919A211}" type="slidenum">
              <a:rPr lang="zh-CN" altLang="en-US" smtClean="0"/>
              <a:pPr>
                <a:defRPr/>
              </a:pPr>
              <a:t>62</a:t>
            </a:fld>
            <a:endParaRPr lang="zh-CN" altLang="en-US"/>
          </a:p>
        </p:txBody>
      </p:sp>
      <p:pic>
        <p:nvPicPr>
          <p:cNvPr id="7" name="Picture 4">
            <a:extLst>
              <a:ext uri="{FF2B5EF4-FFF2-40B4-BE49-F238E27FC236}">
                <a16:creationId xmlns:a16="http://schemas.microsoft.com/office/drawing/2014/main" xmlns="" id="{7BCE9CE2-CFEA-42A4-8595-A8337081C52D}"/>
              </a:ext>
            </a:extLst>
          </p:cNvPr>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8501090" y="6143644"/>
            <a:ext cx="297867" cy="28575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9" name="TextBox 8"/>
          <p:cNvSpPr txBox="1"/>
          <p:nvPr/>
        </p:nvSpPr>
        <p:spPr>
          <a:xfrm>
            <a:off x="0" y="0"/>
            <a:ext cx="5715008" cy="732508"/>
          </a:xfrm>
          <a:prstGeom prst="rect">
            <a:avLst/>
          </a:prstGeom>
          <a:noFill/>
        </p:spPr>
        <p:txBody>
          <a:bodyPr wrap="square" rtlCol="0">
            <a:spAutoFit/>
          </a:bodyPr>
          <a:lstStyle/>
          <a:p>
            <a:pPr>
              <a:lnSpc>
                <a:spcPct val="130000"/>
              </a:lnSpc>
            </a:pPr>
            <a:r>
              <a:rPr lang="en-US" altLang="zh-CN" sz="3200" b="1" smtClean="0">
                <a:solidFill>
                  <a:srgbClr val="193B30"/>
                </a:solidFill>
                <a:latin typeface="微软雅黑" pitchFamily="34" charset="-122"/>
                <a:ea typeface="微软雅黑" pitchFamily="34" charset="-122"/>
              </a:rPr>
              <a:t>6.9</a:t>
            </a:r>
            <a:r>
              <a:rPr lang="zh-CN" altLang="en-US" sz="3200" b="1" smtClean="0">
                <a:solidFill>
                  <a:srgbClr val="193B30"/>
                </a:solidFill>
                <a:latin typeface="微软雅黑" pitchFamily="34" charset="-122"/>
                <a:ea typeface="微软雅黑" pitchFamily="34" charset="-122"/>
              </a:rPr>
              <a:t>平差值的统计性质</a:t>
            </a:r>
            <a:endParaRPr lang="zh-CN" altLang="en-US" sz="3200" dirty="0">
              <a:solidFill>
                <a:schemeClr val="tx1">
                  <a:lumMod val="90000"/>
                  <a:lumOff val="10000"/>
                </a:schemeClr>
              </a:solidFill>
              <a:latin typeface="微软雅黑" pitchFamily="34" charset="-122"/>
              <a:ea typeface="微软雅黑" pitchFamily="34" charset="-122"/>
            </a:endParaRPr>
          </a:p>
        </p:txBody>
      </p:sp>
      <p:graphicFrame>
        <p:nvGraphicFramePr>
          <p:cNvPr id="113669" name="Object 4"/>
          <p:cNvGraphicFramePr>
            <a:graphicFrameLocks noChangeAspect="1"/>
          </p:cNvGraphicFramePr>
          <p:nvPr/>
        </p:nvGraphicFramePr>
        <p:xfrm>
          <a:off x="428596" y="2143116"/>
          <a:ext cx="7358114" cy="4119149"/>
        </p:xfrm>
        <a:graphic>
          <a:graphicData uri="http://schemas.openxmlformats.org/presentationml/2006/ole">
            <p:oleObj spid="_x0000_s113669" name="公式" r:id="rId6" imgW="3200400" imgH="1790640" progId="Equation.3">
              <p:embed/>
            </p:oleObj>
          </a:graphicData>
        </a:graphic>
      </p:graphicFrame>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008083A2-84D4-4BD8-97ED-7867E779500A}" type="slidenum">
              <a:rPr lang="zh-CN" altLang="en-US" smtClean="0"/>
              <a:pPr>
                <a:defRPr/>
              </a:pPr>
              <a:t>63</a:t>
            </a:fld>
            <a:endParaRPr lang="zh-CN" altLang="en-US"/>
          </a:p>
        </p:txBody>
      </p:sp>
      <p:graphicFrame>
        <p:nvGraphicFramePr>
          <p:cNvPr id="197634" name="Object 5"/>
          <p:cNvGraphicFramePr>
            <a:graphicFrameLocks noChangeAspect="1"/>
          </p:cNvGraphicFramePr>
          <p:nvPr/>
        </p:nvGraphicFramePr>
        <p:xfrm>
          <a:off x="214282" y="142852"/>
          <a:ext cx="8685563" cy="1428760"/>
        </p:xfrm>
        <a:graphic>
          <a:graphicData uri="http://schemas.openxmlformats.org/presentationml/2006/ole">
            <p:oleObj spid="_x0000_s197634" name="公式" r:id="rId3" imgW="4165560" imgH="685800" progId="Equation.3">
              <p:embed/>
            </p:oleObj>
          </a:graphicData>
        </a:graphic>
      </p:graphicFrame>
      <p:pic>
        <p:nvPicPr>
          <p:cNvPr id="4" name="Picture 4">
            <a:extLst>
              <a:ext uri="{FF2B5EF4-FFF2-40B4-BE49-F238E27FC236}">
                <a16:creationId xmlns:a16="http://schemas.microsoft.com/office/drawing/2014/main" xmlns="" id="{7BCE9CE2-CFEA-42A4-8595-A8337081C52D}"/>
              </a:ext>
            </a:extLst>
          </p:cNvPr>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8501090" y="6143644"/>
            <a:ext cx="297867" cy="28575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graphicFrame>
        <p:nvGraphicFramePr>
          <p:cNvPr id="197642" name="Object 5"/>
          <p:cNvGraphicFramePr>
            <a:graphicFrameLocks noChangeAspect="1"/>
          </p:cNvGraphicFramePr>
          <p:nvPr/>
        </p:nvGraphicFramePr>
        <p:xfrm>
          <a:off x="214282" y="1571612"/>
          <a:ext cx="8516937" cy="4062413"/>
        </p:xfrm>
        <a:graphic>
          <a:graphicData uri="http://schemas.openxmlformats.org/presentationml/2006/ole">
            <p:oleObj spid="_x0000_s197642" name="公式" r:id="rId5" imgW="4152600" imgH="1981080" progId="Equation.3">
              <p:embed/>
            </p:oleObj>
          </a:graphicData>
        </a:graphic>
      </p:graphicFrame>
      <p:graphicFrame>
        <p:nvGraphicFramePr>
          <p:cNvPr id="197643" name="Object 11"/>
          <p:cNvGraphicFramePr>
            <a:graphicFrameLocks noChangeAspect="1"/>
          </p:cNvGraphicFramePr>
          <p:nvPr/>
        </p:nvGraphicFramePr>
        <p:xfrm>
          <a:off x="500034" y="5643578"/>
          <a:ext cx="6927850" cy="1041400"/>
        </p:xfrm>
        <a:graphic>
          <a:graphicData uri="http://schemas.openxmlformats.org/presentationml/2006/ole">
            <p:oleObj spid="_x0000_s197643" name="公式" r:id="rId6" imgW="3377880" imgH="507960" progId="Equation.3">
              <p:embed/>
            </p:oleObj>
          </a:graphicData>
        </a:graphic>
      </p:graphicFrame>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008083A2-84D4-4BD8-97ED-7867E779500A}" type="slidenum">
              <a:rPr lang="zh-CN" altLang="en-US" smtClean="0"/>
              <a:pPr>
                <a:defRPr/>
              </a:pPr>
              <a:t>64</a:t>
            </a:fld>
            <a:endParaRPr lang="zh-CN" altLang="en-US"/>
          </a:p>
        </p:txBody>
      </p:sp>
      <p:pic>
        <p:nvPicPr>
          <p:cNvPr id="3" name="Picture 4">
            <a:extLst>
              <a:ext uri="{FF2B5EF4-FFF2-40B4-BE49-F238E27FC236}">
                <a16:creationId xmlns:a16="http://schemas.microsoft.com/office/drawing/2014/main" xmlns="" id="{7BCE9CE2-CFEA-42A4-8595-A8337081C52D}"/>
              </a:ext>
            </a:extLst>
          </p:cNvPr>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8501090" y="6143644"/>
            <a:ext cx="297867" cy="28575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graphicFrame>
        <p:nvGraphicFramePr>
          <p:cNvPr id="198658" name="Object 5"/>
          <p:cNvGraphicFramePr>
            <a:graphicFrameLocks noChangeAspect="1"/>
          </p:cNvGraphicFramePr>
          <p:nvPr/>
        </p:nvGraphicFramePr>
        <p:xfrm>
          <a:off x="285720" y="714356"/>
          <a:ext cx="8509060" cy="5857916"/>
        </p:xfrm>
        <a:graphic>
          <a:graphicData uri="http://schemas.openxmlformats.org/presentationml/2006/ole">
            <p:oleObj spid="_x0000_s208898" name="公式" r:id="rId4" imgW="4038480" imgH="2781000" progId="Equation.3">
              <p:embed/>
            </p:oleObj>
          </a:graphicData>
        </a:graphic>
      </p:graphicFrame>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6" name="Rectangle 2"/>
          <p:cNvSpPr>
            <a:spLocks noGrp="1" noChangeArrowheads="1"/>
          </p:cNvSpPr>
          <p:nvPr>
            <p:ph type="body" idx="1"/>
          </p:nvPr>
        </p:nvSpPr>
        <p:spPr>
          <a:xfrm>
            <a:off x="214282" y="2786058"/>
            <a:ext cx="9144000" cy="571480"/>
          </a:xfrm>
        </p:spPr>
        <p:txBody>
          <a:bodyPr/>
          <a:lstStyle/>
          <a:p>
            <a:pPr eaLnBrk="1" hangingPunct="1">
              <a:buNone/>
            </a:pPr>
            <a:r>
              <a:rPr lang="zh-CN" altLang="en-US" smtClean="0"/>
              <a:t> </a:t>
            </a:r>
            <a:r>
              <a:rPr lang="zh-CN" altLang="en-US" sz="2400" b="1" smtClean="0">
                <a:solidFill>
                  <a:srgbClr val="7030A0"/>
                </a:solidFill>
                <a:latin typeface="微软雅黑" pitchFamily="34" charset="-122"/>
                <a:ea typeface="微软雅黑" pitchFamily="34" charset="-122"/>
              </a:rPr>
              <a:t>矩阵</a:t>
            </a:r>
            <a:r>
              <a:rPr lang="zh-CN" altLang="en-US" sz="2400" b="1" dirty="0" smtClean="0">
                <a:solidFill>
                  <a:srgbClr val="7030A0"/>
                </a:solidFill>
                <a:latin typeface="微软雅黑" pitchFamily="34" charset="-122"/>
                <a:ea typeface="微软雅黑" pitchFamily="34" charset="-122"/>
              </a:rPr>
              <a:t>迹的性质：</a:t>
            </a:r>
            <a:endParaRPr lang="zh-CN" altLang="en-US" sz="2400" dirty="0" smtClean="0">
              <a:solidFill>
                <a:srgbClr val="7030A0"/>
              </a:solidFill>
              <a:latin typeface="微软雅黑" pitchFamily="34" charset="-122"/>
              <a:ea typeface="微软雅黑" pitchFamily="34" charset="-122"/>
            </a:endParaRPr>
          </a:p>
        </p:txBody>
      </p:sp>
      <p:graphicFrame>
        <p:nvGraphicFramePr>
          <p:cNvPr id="54275" name="Object 4"/>
          <p:cNvGraphicFramePr>
            <a:graphicFrameLocks noChangeAspect="1"/>
          </p:cNvGraphicFramePr>
          <p:nvPr/>
        </p:nvGraphicFramePr>
        <p:xfrm>
          <a:off x="357158" y="3571876"/>
          <a:ext cx="6786610" cy="2733025"/>
        </p:xfrm>
        <a:graphic>
          <a:graphicData uri="http://schemas.openxmlformats.org/presentationml/2006/ole">
            <p:oleObj spid="_x0000_s207874" name="公式" r:id="rId3" imgW="2933640" imgH="1180800" progId="Equation.3">
              <p:embed/>
            </p:oleObj>
          </a:graphicData>
        </a:graphic>
      </p:graphicFrame>
      <p:sp>
        <p:nvSpPr>
          <p:cNvPr id="5" name="TextBox 4"/>
          <p:cNvSpPr txBox="1"/>
          <p:nvPr/>
        </p:nvSpPr>
        <p:spPr>
          <a:xfrm>
            <a:off x="214282" y="142852"/>
            <a:ext cx="8643998" cy="461665"/>
          </a:xfrm>
          <a:prstGeom prst="rect">
            <a:avLst/>
          </a:prstGeom>
          <a:noFill/>
        </p:spPr>
        <p:txBody>
          <a:bodyPr wrap="square" rtlCol="0">
            <a:spAutoFit/>
          </a:bodyPr>
          <a:lstStyle/>
          <a:p>
            <a:r>
              <a:rPr lang="zh-CN" altLang="en-US" sz="2400" smtClean="0">
                <a:solidFill>
                  <a:srgbClr val="FF0000"/>
                </a:solidFill>
                <a:latin typeface="微软雅黑" pitchFamily="34" charset="-122"/>
                <a:ea typeface="微软雅黑" pitchFamily="34" charset="-122"/>
              </a:rPr>
              <a:t>矩阵迹定义为：</a:t>
            </a:r>
            <a:endParaRPr lang="zh-CN" altLang="en-US" sz="2400" dirty="0">
              <a:solidFill>
                <a:srgbClr val="FF0000"/>
              </a:solidFill>
              <a:latin typeface="微软雅黑" pitchFamily="34" charset="-122"/>
              <a:ea typeface="微软雅黑" pitchFamily="34" charset="-122"/>
            </a:endParaRPr>
          </a:p>
        </p:txBody>
      </p:sp>
      <p:sp>
        <p:nvSpPr>
          <p:cNvPr id="6" name="灯片编号占位符 5"/>
          <p:cNvSpPr>
            <a:spLocks noGrp="1"/>
          </p:cNvSpPr>
          <p:nvPr>
            <p:ph type="sldNum" sz="quarter" idx="12"/>
          </p:nvPr>
        </p:nvSpPr>
        <p:spPr/>
        <p:txBody>
          <a:bodyPr/>
          <a:lstStyle/>
          <a:p>
            <a:pPr>
              <a:defRPr/>
            </a:pPr>
            <a:fld id="{7E4690C5-E9ED-4F00-BB42-B2796919A211}" type="slidenum">
              <a:rPr lang="zh-CN" altLang="en-US" smtClean="0"/>
              <a:pPr>
                <a:defRPr/>
              </a:pPr>
              <a:t>65</a:t>
            </a:fld>
            <a:endParaRPr lang="zh-CN" altLang="en-US"/>
          </a:p>
        </p:txBody>
      </p:sp>
      <p:pic>
        <p:nvPicPr>
          <p:cNvPr id="7" name="Picture 4">
            <a:extLst>
              <a:ext uri="{FF2B5EF4-FFF2-40B4-BE49-F238E27FC236}">
                <a16:creationId xmlns:a16="http://schemas.microsoft.com/office/drawing/2014/main" xmlns="" id="{7BCE9CE2-CFEA-42A4-8595-A8337081C52D}"/>
              </a:ext>
            </a:extLst>
          </p:cNvPr>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8501090" y="6143644"/>
            <a:ext cx="297867" cy="28575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graphicFrame>
        <p:nvGraphicFramePr>
          <p:cNvPr id="114692" name="Object 4"/>
          <p:cNvGraphicFramePr>
            <a:graphicFrameLocks noChangeAspect="1"/>
          </p:cNvGraphicFramePr>
          <p:nvPr/>
        </p:nvGraphicFramePr>
        <p:xfrm>
          <a:off x="285720" y="714356"/>
          <a:ext cx="8621712" cy="2000250"/>
        </p:xfrm>
        <a:graphic>
          <a:graphicData uri="http://schemas.openxmlformats.org/presentationml/2006/ole">
            <p:oleObj spid="_x0000_s207875" name="公式" r:id="rId5" imgW="3835080" imgH="888840" progId="Equation.3">
              <p:embed/>
            </p:oleObj>
          </a:graphicData>
        </a:graphic>
      </p:graphicFrame>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008083A2-84D4-4BD8-97ED-7867E779500A}" type="slidenum">
              <a:rPr lang="zh-CN" altLang="en-US" smtClean="0"/>
              <a:pPr>
                <a:defRPr/>
              </a:pPr>
              <a:t>66</a:t>
            </a:fld>
            <a:endParaRPr lang="zh-CN" altLang="en-US"/>
          </a:p>
        </p:txBody>
      </p:sp>
      <p:graphicFrame>
        <p:nvGraphicFramePr>
          <p:cNvPr id="202754" name="Object 5"/>
          <p:cNvGraphicFramePr>
            <a:graphicFrameLocks noChangeAspect="1"/>
          </p:cNvGraphicFramePr>
          <p:nvPr/>
        </p:nvGraphicFramePr>
        <p:xfrm>
          <a:off x="285720" y="857232"/>
          <a:ext cx="4702175" cy="1016000"/>
        </p:xfrm>
        <a:graphic>
          <a:graphicData uri="http://schemas.openxmlformats.org/presentationml/2006/ole">
            <p:oleObj spid="_x0000_s202754" name="公式" r:id="rId3" imgW="2349360" imgH="507960" progId="Equation.3">
              <p:embed/>
            </p:oleObj>
          </a:graphicData>
        </a:graphic>
      </p:graphicFrame>
      <p:graphicFrame>
        <p:nvGraphicFramePr>
          <p:cNvPr id="202755" name="Object 5"/>
          <p:cNvGraphicFramePr>
            <a:graphicFrameLocks noChangeAspect="1"/>
          </p:cNvGraphicFramePr>
          <p:nvPr/>
        </p:nvGraphicFramePr>
        <p:xfrm>
          <a:off x="214282" y="2285992"/>
          <a:ext cx="8386763" cy="3302000"/>
        </p:xfrm>
        <a:graphic>
          <a:graphicData uri="http://schemas.openxmlformats.org/presentationml/2006/ole">
            <p:oleObj spid="_x0000_s202755" name="公式" r:id="rId4" imgW="4190760" imgH="1650960" progId="Equation.3">
              <p:embed/>
            </p:oleObj>
          </a:graphicData>
        </a:graphic>
      </p:graphicFrame>
      <p:pic>
        <p:nvPicPr>
          <p:cNvPr id="5" name="Picture 4">
            <a:extLst>
              <a:ext uri="{FF2B5EF4-FFF2-40B4-BE49-F238E27FC236}">
                <a16:creationId xmlns:a16="http://schemas.microsoft.com/office/drawing/2014/main" xmlns="" id="{7BCE9CE2-CFEA-42A4-8595-A8337081C52D}"/>
              </a:ext>
            </a:extLst>
          </p:cNvPr>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8501090" y="6143644"/>
            <a:ext cx="297867" cy="28575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008083A2-84D4-4BD8-97ED-7867E779500A}" type="slidenum">
              <a:rPr lang="zh-CN" altLang="en-US" smtClean="0"/>
              <a:pPr>
                <a:defRPr/>
              </a:pPr>
              <a:t>67</a:t>
            </a:fld>
            <a:endParaRPr lang="zh-CN" altLang="en-US"/>
          </a:p>
        </p:txBody>
      </p:sp>
      <p:graphicFrame>
        <p:nvGraphicFramePr>
          <p:cNvPr id="199682" name="Object 3"/>
          <p:cNvGraphicFramePr>
            <a:graphicFrameLocks noChangeAspect="1"/>
          </p:cNvGraphicFramePr>
          <p:nvPr/>
        </p:nvGraphicFramePr>
        <p:xfrm>
          <a:off x="214282" y="642918"/>
          <a:ext cx="5429287" cy="540108"/>
        </p:xfrm>
        <a:graphic>
          <a:graphicData uri="http://schemas.openxmlformats.org/presentationml/2006/ole">
            <p:oleObj spid="_x0000_s199682" name="公式" r:id="rId3" imgW="2425680" imgH="241200" progId="Equation.3">
              <p:embed/>
            </p:oleObj>
          </a:graphicData>
        </a:graphic>
      </p:graphicFrame>
      <p:graphicFrame>
        <p:nvGraphicFramePr>
          <p:cNvPr id="199683" name="Object 3"/>
          <p:cNvGraphicFramePr>
            <a:graphicFrameLocks noChangeAspect="1"/>
          </p:cNvGraphicFramePr>
          <p:nvPr/>
        </p:nvGraphicFramePr>
        <p:xfrm>
          <a:off x="1071538" y="1285860"/>
          <a:ext cx="4572032" cy="866952"/>
        </p:xfrm>
        <a:graphic>
          <a:graphicData uri="http://schemas.openxmlformats.org/presentationml/2006/ole">
            <p:oleObj spid="_x0000_s199683" name="公式" r:id="rId4" imgW="2209680" imgH="419040" progId="Equation.3">
              <p:embed/>
            </p:oleObj>
          </a:graphicData>
        </a:graphic>
      </p:graphicFrame>
      <p:graphicFrame>
        <p:nvGraphicFramePr>
          <p:cNvPr id="199684" name="Object 3"/>
          <p:cNvGraphicFramePr>
            <a:graphicFrameLocks noChangeAspect="1"/>
          </p:cNvGraphicFramePr>
          <p:nvPr/>
        </p:nvGraphicFramePr>
        <p:xfrm>
          <a:off x="357188" y="2357430"/>
          <a:ext cx="8786812" cy="4079875"/>
        </p:xfrm>
        <a:graphic>
          <a:graphicData uri="http://schemas.openxmlformats.org/presentationml/2006/ole">
            <p:oleObj spid="_x0000_s199684" name="公式" r:id="rId5" imgW="4647960" imgH="2158920" progId="Equation.3">
              <p:embed/>
            </p:oleObj>
          </a:graphicData>
        </a:graphic>
      </p:graphicFrame>
      <p:pic>
        <p:nvPicPr>
          <p:cNvPr id="6" name="Picture 4">
            <a:extLst>
              <a:ext uri="{FF2B5EF4-FFF2-40B4-BE49-F238E27FC236}">
                <a16:creationId xmlns:a16="http://schemas.microsoft.com/office/drawing/2014/main" xmlns="" id="{7BCE9CE2-CFEA-42A4-8595-A8337081C52D}"/>
              </a:ext>
            </a:extLst>
          </p:cNvPr>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8501090" y="6143644"/>
            <a:ext cx="297867" cy="28575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3"/>
          <p:cNvSpPr>
            <a:spLocks noGrp="1" noChangeArrowheads="1"/>
          </p:cNvSpPr>
          <p:nvPr>
            <p:ph type="body" idx="1"/>
          </p:nvPr>
        </p:nvSpPr>
        <p:spPr>
          <a:xfrm>
            <a:off x="0" y="4572008"/>
            <a:ext cx="9144000" cy="2143140"/>
          </a:xfrm>
        </p:spPr>
        <p:txBody>
          <a:bodyPr/>
          <a:lstStyle/>
          <a:p>
            <a:pPr eaLnBrk="1" hangingPunct="1">
              <a:lnSpc>
                <a:spcPct val="150000"/>
              </a:lnSpc>
              <a:buNone/>
            </a:pPr>
            <a:r>
              <a:rPr lang="zh-CN" altLang="en-US" sz="2400" b="1" smtClean="0">
                <a:solidFill>
                  <a:srgbClr val="00B0F0"/>
                </a:solidFill>
                <a:latin typeface="微软雅黑" pitchFamily="34" charset="-122"/>
                <a:ea typeface="微软雅黑" pitchFamily="34" charset="-122"/>
              </a:rPr>
              <a:t>参数平差</a:t>
            </a:r>
            <a:r>
              <a:rPr lang="zh-CN" altLang="en-US" sz="2400" b="1" dirty="0" smtClean="0">
                <a:solidFill>
                  <a:srgbClr val="00B0F0"/>
                </a:solidFill>
                <a:latin typeface="微软雅黑" pitchFamily="34" charset="-122"/>
                <a:ea typeface="微软雅黑" pitchFamily="34" charset="-122"/>
              </a:rPr>
              <a:t>值：</a:t>
            </a:r>
            <a:endParaRPr lang="en-US" altLang="zh-CN" sz="2400" b="1" dirty="0" smtClean="0">
              <a:solidFill>
                <a:srgbClr val="00B0F0"/>
              </a:solidFill>
              <a:latin typeface="微软雅黑" pitchFamily="34" charset="-122"/>
              <a:ea typeface="微软雅黑" pitchFamily="34" charset="-122"/>
            </a:endParaRPr>
          </a:p>
          <a:p>
            <a:pPr eaLnBrk="1" hangingPunct="1">
              <a:lnSpc>
                <a:spcPct val="150000"/>
              </a:lnSpc>
              <a:buNone/>
            </a:pPr>
            <a:r>
              <a:rPr lang="zh-CN" altLang="en-US" sz="2400" b="1" dirty="0" smtClean="0">
                <a:solidFill>
                  <a:srgbClr val="00B0F0"/>
                </a:solidFill>
                <a:latin typeface="微软雅黑" pitchFamily="34" charset="-122"/>
                <a:ea typeface="微软雅黑" pitchFamily="34" charset="-122"/>
              </a:rPr>
              <a:t>观测值改正数：</a:t>
            </a:r>
            <a:endParaRPr lang="en-US" altLang="zh-CN" sz="2400" b="1" dirty="0" smtClean="0">
              <a:solidFill>
                <a:srgbClr val="00B0F0"/>
              </a:solidFill>
              <a:latin typeface="微软雅黑" pitchFamily="34" charset="-122"/>
              <a:ea typeface="微软雅黑" pitchFamily="34" charset="-122"/>
            </a:endParaRPr>
          </a:p>
          <a:p>
            <a:pPr eaLnBrk="1" hangingPunct="1">
              <a:lnSpc>
                <a:spcPct val="150000"/>
              </a:lnSpc>
              <a:buNone/>
            </a:pPr>
            <a:r>
              <a:rPr lang="zh-CN" altLang="en-US" sz="2400" b="1" dirty="0" smtClean="0">
                <a:solidFill>
                  <a:srgbClr val="00B0F0"/>
                </a:solidFill>
                <a:latin typeface="微软雅黑" pitchFamily="34" charset="-122"/>
                <a:ea typeface="微软雅黑" pitchFamily="34" charset="-122"/>
              </a:rPr>
              <a:t>观测值平差值：</a:t>
            </a:r>
            <a:endParaRPr lang="en-US" altLang="zh-CN" sz="2400" b="1" dirty="0" smtClean="0">
              <a:solidFill>
                <a:srgbClr val="00B0F0"/>
              </a:solidFill>
              <a:latin typeface="微软雅黑" pitchFamily="34" charset="-122"/>
              <a:ea typeface="微软雅黑" pitchFamily="34" charset="-122"/>
            </a:endParaRPr>
          </a:p>
        </p:txBody>
      </p:sp>
      <p:graphicFrame>
        <p:nvGraphicFramePr>
          <p:cNvPr id="4098" name="Object 4"/>
          <p:cNvGraphicFramePr>
            <a:graphicFrameLocks noChangeAspect="1"/>
          </p:cNvGraphicFramePr>
          <p:nvPr/>
        </p:nvGraphicFramePr>
        <p:xfrm>
          <a:off x="1285852" y="142852"/>
          <a:ext cx="4983186" cy="869420"/>
        </p:xfrm>
        <a:graphic>
          <a:graphicData uri="http://schemas.openxmlformats.org/presentationml/2006/ole">
            <p:oleObj spid="_x0000_s64514" name="公式" r:id="rId3" imgW="1892160" imgH="330120" progId="Equation.3">
              <p:embed/>
            </p:oleObj>
          </a:graphicData>
        </a:graphic>
      </p:graphicFrame>
      <p:graphicFrame>
        <p:nvGraphicFramePr>
          <p:cNvPr id="4099" name="Object 5"/>
          <p:cNvGraphicFramePr>
            <a:graphicFrameLocks noChangeAspect="1"/>
          </p:cNvGraphicFramePr>
          <p:nvPr/>
        </p:nvGraphicFramePr>
        <p:xfrm>
          <a:off x="1643042" y="2714620"/>
          <a:ext cx="5307026" cy="682375"/>
        </p:xfrm>
        <a:graphic>
          <a:graphicData uri="http://schemas.openxmlformats.org/presentationml/2006/ole">
            <p:oleObj spid="_x0000_s64515" name="公式" r:id="rId4" imgW="2171520" imgH="279360" progId="Equation.3">
              <p:embed/>
            </p:oleObj>
          </a:graphicData>
        </a:graphic>
      </p:graphicFrame>
      <p:graphicFrame>
        <p:nvGraphicFramePr>
          <p:cNvPr id="2" name="Object 4"/>
          <p:cNvGraphicFramePr>
            <a:graphicFrameLocks noChangeAspect="1"/>
          </p:cNvGraphicFramePr>
          <p:nvPr/>
        </p:nvGraphicFramePr>
        <p:xfrm>
          <a:off x="3071802" y="1214422"/>
          <a:ext cx="3344862" cy="769937"/>
        </p:xfrm>
        <a:graphic>
          <a:graphicData uri="http://schemas.openxmlformats.org/presentationml/2006/ole">
            <p:oleObj spid="_x0000_s64516" name="公式" r:id="rId5" imgW="1434960" imgH="330120" progId="Equation.3">
              <p:embed/>
            </p:oleObj>
          </a:graphicData>
        </a:graphic>
      </p:graphicFrame>
      <p:graphicFrame>
        <p:nvGraphicFramePr>
          <p:cNvPr id="4101" name="Object 5"/>
          <p:cNvGraphicFramePr>
            <a:graphicFrameLocks noChangeAspect="1"/>
          </p:cNvGraphicFramePr>
          <p:nvPr/>
        </p:nvGraphicFramePr>
        <p:xfrm>
          <a:off x="2786050" y="4643446"/>
          <a:ext cx="1714512" cy="494423"/>
        </p:xfrm>
        <a:graphic>
          <a:graphicData uri="http://schemas.openxmlformats.org/presentationml/2006/ole">
            <p:oleObj spid="_x0000_s64517" name="公式" r:id="rId6" imgW="749160" imgH="215640" progId="Equation.3">
              <p:embed/>
            </p:oleObj>
          </a:graphicData>
        </a:graphic>
      </p:graphicFrame>
      <p:graphicFrame>
        <p:nvGraphicFramePr>
          <p:cNvPr id="4102" name="Object 5"/>
          <p:cNvGraphicFramePr>
            <a:graphicFrameLocks noChangeAspect="1"/>
          </p:cNvGraphicFramePr>
          <p:nvPr/>
        </p:nvGraphicFramePr>
        <p:xfrm>
          <a:off x="2874963" y="5283002"/>
          <a:ext cx="1625599" cy="438348"/>
        </p:xfrm>
        <a:graphic>
          <a:graphicData uri="http://schemas.openxmlformats.org/presentationml/2006/ole">
            <p:oleObj spid="_x0000_s64518" name="公式" r:id="rId7" imgW="660240" imgH="177480" progId="Equation.3">
              <p:embed/>
            </p:oleObj>
          </a:graphicData>
        </a:graphic>
      </p:graphicFrame>
      <p:graphicFrame>
        <p:nvGraphicFramePr>
          <p:cNvPr id="4103" name="Object 5"/>
          <p:cNvGraphicFramePr>
            <a:graphicFrameLocks noChangeAspect="1"/>
          </p:cNvGraphicFramePr>
          <p:nvPr/>
        </p:nvGraphicFramePr>
        <p:xfrm>
          <a:off x="2946401" y="5943713"/>
          <a:ext cx="1554162" cy="528525"/>
        </p:xfrm>
        <a:graphic>
          <a:graphicData uri="http://schemas.openxmlformats.org/presentationml/2006/ole">
            <p:oleObj spid="_x0000_s64519" name="公式" r:id="rId8" imgW="634680" imgH="215640" progId="Equation.3">
              <p:embed/>
            </p:oleObj>
          </a:graphicData>
        </a:graphic>
      </p:graphicFrame>
      <p:sp>
        <p:nvSpPr>
          <p:cNvPr id="9" name="灯片编号占位符 8"/>
          <p:cNvSpPr>
            <a:spLocks noGrp="1"/>
          </p:cNvSpPr>
          <p:nvPr>
            <p:ph type="sldNum" sz="quarter" idx="12"/>
          </p:nvPr>
        </p:nvSpPr>
        <p:spPr/>
        <p:txBody>
          <a:bodyPr/>
          <a:lstStyle/>
          <a:p>
            <a:pPr>
              <a:defRPr/>
            </a:pPr>
            <a:fld id="{7E4690C5-E9ED-4F00-BB42-B2796919A211}" type="slidenum">
              <a:rPr lang="zh-CN" altLang="en-US" smtClean="0"/>
              <a:pPr>
                <a:defRPr/>
              </a:pPr>
              <a:t>7</a:t>
            </a:fld>
            <a:endParaRPr lang="zh-CN" altLang="en-US"/>
          </a:p>
        </p:txBody>
      </p:sp>
      <p:pic>
        <p:nvPicPr>
          <p:cNvPr id="10" name="Picture 4">
            <a:extLst>
              <a:ext uri="{FF2B5EF4-FFF2-40B4-BE49-F238E27FC236}">
                <a16:creationId xmlns:a16="http://schemas.microsoft.com/office/drawing/2014/main" xmlns="" id="{7BCE9CE2-CFEA-42A4-8595-A8337081C52D}"/>
              </a:ext>
            </a:extLst>
          </p:cNvPr>
          <p:cNvPicPr>
            <a:picLocks noChangeAspect="1" noChangeArrowheads="1"/>
          </p:cNvPicPr>
          <p:nvPr/>
        </p:nvPicPr>
        <p:blipFill>
          <a:blip r:embed="rId9" cstate="print">
            <a:extLst>
              <a:ext uri="{28A0092B-C50C-407E-A947-70E740481C1C}">
                <a14:useLocalDpi xmlns:a14="http://schemas.microsoft.com/office/drawing/2010/main" xmlns="" val="0"/>
              </a:ext>
            </a:extLst>
          </a:blip>
          <a:srcRect/>
          <a:stretch>
            <a:fillRect/>
          </a:stretch>
        </p:blipFill>
        <p:spPr bwMode="auto">
          <a:xfrm>
            <a:off x="8501090" y="6143644"/>
            <a:ext cx="297867" cy="28575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1" name="TextBox 10"/>
          <p:cNvSpPr txBox="1"/>
          <p:nvPr/>
        </p:nvSpPr>
        <p:spPr>
          <a:xfrm>
            <a:off x="357158" y="0"/>
            <a:ext cx="571504" cy="646331"/>
          </a:xfrm>
          <a:prstGeom prst="rect">
            <a:avLst/>
          </a:prstGeom>
          <a:noFill/>
        </p:spPr>
        <p:txBody>
          <a:bodyPr wrap="square" rtlCol="0">
            <a:spAutoFit/>
          </a:bodyPr>
          <a:lstStyle/>
          <a:p>
            <a:pPr eaLnBrk="1" hangingPunct="1">
              <a:lnSpc>
                <a:spcPct val="150000"/>
              </a:lnSpc>
              <a:buNone/>
            </a:pPr>
            <a:r>
              <a:rPr lang="zh-CN" altLang="en-US" sz="1400" b="1" smtClean="0">
                <a:solidFill>
                  <a:schemeClr val="accent6">
                    <a:lumMod val="60000"/>
                    <a:lumOff val="40000"/>
                  </a:schemeClr>
                </a:solidFill>
              </a:rPr>
              <a:t> </a:t>
            </a:r>
            <a:r>
              <a:rPr lang="zh-CN" altLang="en-US" sz="2400" smtClean="0">
                <a:latin typeface="微软雅黑" pitchFamily="34" charset="-122"/>
                <a:ea typeface="微软雅黑" pitchFamily="34" charset="-122"/>
              </a:rPr>
              <a:t>令</a:t>
            </a:r>
          </a:p>
        </p:txBody>
      </p:sp>
      <p:sp>
        <p:nvSpPr>
          <p:cNvPr id="12" name="TextBox 11"/>
          <p:cNvSpPr txBox="1"/>
          <p:nvPr/>
        </p:nvSpPr>
        <p:spPr>
          <a:xfrm>
            <a:off x="0" y="1142984"/>
            <a:ext cx="3143272" cy="646331"/>
          </a:xfrm>
          <a:prstGeom prst="rect">
            <a:avLst/>
          </a:prstGeom>
          <a:noFill/>
        </p:spPr>
        <p:txBody>
          <a:bodyPr wrap="square" rtlCol="0">
            <a:spAutoFit/>
          </a:bodyPr>
          <a:lstStyle/>
          <a:p>
            <a:pPr eaLnBrk="1" hangingPunct="1">
              <a:lnSpc>
                <a:spcPct val="150000"/>
              </a:lnSpc>
              <a:buNone/>
            </a:pPr>
            <a:r>
              <a:rPr lang="zh-CN" altLang="en-US" sz="2400" smtClean="0">
                <a:latin typeface="微软雅黑" pitchFamily="34" charset="-122"/>
                <a:ea typeface="微软雅黑" pitchFamily="34" charset="-122"/>
              </a:rPr>
              <a:t>即法方程也可写为：</a:t>
            </a:r>
          </a:p>
        </p:txBody>
      </p:sp>
      <p:sp>
        <p:nvSpPr>
          <p:cNvPr id="13" name="TextBox 12"/>
          <p:cNvSpPr txBox="1"/>
          <p:nvPr/>
        </p:nvSpPr>
        <p:spPr>
          <a:xfrm>
            <a:off x="0" y="2071678"/>
            <a:ext cx="6215074" cy="572464"/>
          </a:xfrm>
          <a:prstGeom prst="rect">
            <a:avLst/>
          </a:prstGeom>
          <a:noFill/>
        </p:spPr>
        <p:txBody>
          <a:bodyPr wrap="square" rtlCol="0">
            <a:spAutoFit/>
          </a:bodyPr>
          <a:lstStyle/>
          <a:p>
            <a:pPr>
              <a:lnSpc>
                <a:spcPct val="130000"/>
              </a:lnSpc>
            </a:pPr>
            <a:r>
              <a:rPr lang="zh-CN" altLang="en-US" sz="2400" smtClean="0">
                <a:latin typeface="微软雅黑" pitchFamily="34" charset="-122"/>
                <a:ea typeface="微软雅黑" pitchFamily="34" charset="-122"/>
              </a:rPr>
              <a:t>因矩阵</a:t>
            </a:r>
            <a:r>
              <a:rPr lang="en-US" altLang="zh-CN" sz="2400" i="1" smtClean="0">
                <a:latin typeface="微软雅黑" pitchFamily="34" charset="-122"/>
                <a:ea typeface="微软雅黑" pitchFamily="34" charset="-122"/>
              </a:rPr>
              <a:t>N</a:t>
            </a:r>
            <a:r>
              <a:rPr lang="en-US" altLang="zh-CN" sz="2400" i="1" baseline="-25000" smtClean="0">
                <a:latin typeface="微软雅黑" pitchFamily="34" charset="-122"/>
                <a:ea typeface="微软雅黑" pitchFamily="34" charset="-122"/>
              </a:rPr>
              <a:t>bb</a:t>
            </a:r>
            <a:r>
              <a:rPr lang="zh-CN" altLang="en-US" sz="2400" smtClean="0">
                <a:latin typeface="微软雅黑" pitchFamily="34" charset="-122"/>
                <a:ea typeface="微软雅黑" pitchFamily="34" charset="-122"/>
              </a:rPr>
              <a:t>有唯一逆阵，故参数有唯一解：</a:t>
            </a:r>
            <a:endParaRPr lang="zh-CN" altLang="en-US" sz="2400" smtClean="0">
              <a:solidFill>
                <a:schemeClr val="tx1">
                  <a:lumMod val="90000"/>
                  <a:lumOff val="10000"/>
                </a:schemeClr>
              </a:solidFill>
              <a:latin typeface="微软雅黑" pitchFamily="34" charset="-122"/>
              <a:ea typeface="微软雅黑" pitchFamily="34" charset="-122"/>
            </a:endParaRPr>
          </a:p>
        </p:txBody>
      </p:sp>
      <p:sp>
        <p:nvSpPr>
          <p:cNvPr id="15" name="TextBox 14"/>
          <p:cNvSpPr txBox="1"/>
          <p:nvPr/>
        </p:nvSpPr>
        <p:spPr>
          <a:xfrm>
            <a:off x="0" y="3500438"/>
            <a:ext cx="9001156" cy="1052596"/>
          </a:xfrm>
          <a:prstGeom prst="rect">
            <a:avLst/>
          </a:prstGeom>
          <a:noFill/>
        </p:spPr>
        <p:txBody>
          <a:bodyPr wrap="square" rtlCol="0">
            <a:spAutoFit/>
          </a:bodyPr>
          <a:lstStyle/>
          <a:p>
            <a:pPr>
              <a:lnSpc>
                <a:spcPct val="130000"/>
              </a:lnSpc>
            </a:pPr>
            <a:r>
              <a:rPr lang="zh-CN" altLang="en-US" sz="2400" smtClean="0">
                <a:solidFill>
                  <a:srgbClr val="C00000"/>
                </a:solidFill>
                <a:latin typeface="微软雅黑" pitchFamily="34" charset="-122"/>
                <a:ea typeface="微软雅黑" pitchFamily="34" charset="-122"/>
              </a:rPr>
              <a:t>保证</a:t>
            </a:r>
            <a:r>
              <a:rPr lang="en-US" altLang="zh-CN" sz="2400" i="1" smtClean="0">
                <a:solidFill>
                  <a:srgbClr val="C00000"/>
                </a:solidFill>
                <a:latin typeface="微软雅黑" pitchFamily="34" charset="-122"/>
                <a:ea typeface="微软雅黑" pitchFamily="34" charset="-122"/>
              </a:rPr>
              <a:t>N</a:t>
            </a:r>
            <a:r>
              <a:rPr lang="en-US" altLang="zh-CN" sz="2400" i="1" baseline="-25000" smtClean="0">
                <a:solidFill>
                  <a:srgbClr val="C00000"/>
                </a:solidFill>
                <a:latin typeface="微软雅黑" pitchFamily="34" charset="-122"/>
                <a:ea typeface="微软雅黑" pitchFamily="34" charset="-122"/>
              </a:rPr>
              <a:t>bb</a:t>
            </a:r>
            <a:r>
              <a:rPr lang="zh-CN" altLang="en-US" sz="2400" smtClean="0">
                <a:solidFill>
                  <a:srgbClr val="C00000"/>
                </a:solidFill>
                <a:latin typeface="微软雅黑" pitchFamily="34" charset="-122"/>
                <a:ea typeface="微软雅黑" pitchFamily="34" charset="-122"/>
              </a:rPr>
              <a:t>为满秩方阵的前提：所选参数之间函数独立，使得</a:t>
            </a:r>
            <a:r>
              <a:rPr lang="en-US" altLang="zh-CN" sz="2400" smtClean="0">
                <a:solidFill>
                  <a:srgbClr val="C00000"/>
                </a:solidFill>
                <a:latin typeface="微软雅黑" pitchFamily="34" charset="-122"/>
                <a:ea typeface="微软雅黑" pitchFamily="34" charset="-122"/>
              </a:rPr>
              <a:t>B</a:t>
            </a:r>
            <a:r>
              <a:rPr lang="zh-CN" altLang="en-US" sz="2400" smtClean="0">
                <a:solidFill>
                  <a:srgbClr val="C00000"/>
                </a:solidFill>
                <a:latin typeface="微软雅黑" pitchFamily="34" charset="-122"/>
                <a:ea typeface="微软雅黑" pitchFamily="34" charset="-122"/>
              </a:rPr>
              <a:t>矩阵为列满秩阵。</a:t>
            </a:r>
            <a:endParaRPr lang="zh-CN" altLang="en-US" sz="2400" dirty="0">
              <a:solidFill>
                <a:srgbClr val="C00000"/>
              </a:solidFill>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a:xfrm>
            <a:off x="0" y="0"/>
            <a:ext cx="7429520" cy="868346"/>
          </a:xfrm>
        </p:spPr>
        <p:txBody>
          <a:bodyPr/>
          <a:lstStyle/>
          <a:p>
            <a:pPr algn="l" eaLnBrk="1" hangingPunct="1"/>
            <a:r>
              <a:rPr lang="en-US" altLang="zh-CN" sz="3200" b="1" dirty="0" smtClean="0">
                <a:latin typeface="微软雅黑" pitchFamily="34" charset="-122"/>
                <a:ea typeface="微软雅黑" pitchFamily="34" charset="-122"/>
              </a:rPr>
              <a:t>6.2   </a:t>
            </a:r>
            <a:r>
              <a:rPr lang="zh-CN" altLang="en-US" sz="3200" b="1" dirty="0" smtClean="0">
                <a:latin typeface="微软雅黑" pitchFamily="34" charset="-122"/>
                <a:ea typeface="微软雅黑" pitchFamily="34" charset="-122"/>
              </a:rPr>
              <a:t>间接</a:t>
            </a:r>
            <a:r>
              <a:rPr lang="zh-CN" altLang="en-US" sz="3200" b="1" smtClean="0">
                <a:latin typeface="微软雅黑" pitchFamily="34" charset="-122"/>
                <a:ea typeface="微软雅黑" pitchFamily="34" charset="-122"/>
              </a:rPr>
              <a:t>平差</a:t>
            </a:r>
            <a:r>
              <a:rPr altLang="en-US" sz="3200" smtClean="0"/>
              <a:t>求平差值的</a:t>
            </a:r>
            <a:r>
              <a:rPr lang="zh-CN" altLang="en-US" sz="3200" b="1" smtClean="0">
                <a:latin typeface="微软雅黑" pitchFamily="34" charset="-122"/>
                <a:ea typeface="微软雅黑" pitchFamily="34" charset="-122"/>
              </a:rPr>
              <a:t>步骤</a:t>
            </a:r>
            <a:endParaRPr lang="en-US" altLang="zh-CN" sz="2000" b="1" dirty="0" smtClean="0">
              <a:solidFill>
                <a:srgbClr val="C00000"/>
              </a:solidFill>
              <a:latin typeface="微软雅黑" pitchFamily="34" charset="-122"/>
              <a:ea typeface="微软雅黑" pitchFamily="34" charset="-122"/>
            </a:endParaRPr>
          </a:p>
        </p:txBody>
      </p:sp>
      <p:sp>
        <p:nvSpPr>
          <p:cNvPr id="5" name="灯片编号占位符 4"/>
          <p:cNvSpPr>
            <a:spLocks noGrp="1"/>
          </p:cNvSpPr>
          <p:nvPr>
            <p:ph type="sldNum" sz="quarter" idx="12"/>
          </p:nvPr>
        </p:nvSpPr>
        <p:spPr/>
        <p:txBody>
          <a:bodyPr/>
          <a:lstStyle/>
          <a:p>
            <a:pPr>
              <a:defRPr/>
            </a:pPr>
            <a:fld id="{7E4690C5-E9ED-4F00-BB42-B2796919A211}" type="slidenum">
              <a:rPr lang="zh-CN" altLang="en-US" smtClean="0"/>
              <a:pPr>
                <a:defRPr/>
              </a:pPr>
              <a:t>8</a:t>
            </a:fld>
            <a:endParaRPr lang="zh-CN" altLang="en-US"/>
          </a:p>
        </p:txBody>
      </p:sp>
      <p:pic>
        <p:nvPicPr>
          <p:cNvPr id="6" name="Picture 4">
            <a:extLst>
              <a:ext uri="{FF2B5EF4-FFF2-40B4-BE49-F238E27FC236}">
                <a16:creationId xmlns:a16="http://schemas.microsoft.com/office/drawing/2014/main" xmlns="" id="{7BCE9CE2-CFEA-42A4-8595-A8337081C52D}"/>
              </a:ext>
            </a:extLst>
          </p:cNvPr>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8501090" y="6143644"/>
            <a:ext cx="297867" cy="28575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29" name="TextBox 28"/>
          <p:cNvSpPr txBox="1"/>
          <p:nvPr/>
        </p:nvSpPr>
        <p:spPr>
          <a:xfrm>
            <a:off x="214282" y="642918"/>
            <a:ext cx="8715436" cy="4777077"/>
          </a:xfrm>
          <a:prstGeom prst="rect">
            <a:avLst/>
          </a:prstGeom>
          <a:noFill/>
        </p:spPr>
        <p:txBody>
          <a:bodyPr wrap="square" rtlCol="0">
            <a:spAutoFit/>
          </a:bodyPr>
          <a:lstStyle/>
          <a:p>
            <a:pPr>
              <a:lnSpc>
                <a:spcPct val="150000"/>
              </a:lnSpc>
            </a:pPr>
            <a:r>
              <a:rPr lang="zh-CN" altLang="en-US" sz="2400" smtClean="0"/>
              <a:t>（</a:t>
            </a:r>
            <a:r>
              <a:rPr lang="en-US" sz="2400" smtClean="0"/>
              <a:t>1</a:t>
            </a:r>
            <a:r>
              <a:rPr lang="zh-CN" altLang="en-US" sz="2400" smtClean="0"/>
              <a:t>）根据平差问题的性质，确定</a:t>
            </a:r>
            <a:r>
              <a:rPr lang="en-GB" sz="2400" smtClean="0"/>
              <a:t> </a:t>
            </a:r>
            <a:r>
              <a:rPr lang="en-GB" sz="2400" i="1" smtClean="0"/>
              <a:t>t</a:t>
            </a:r>
            <a:r>
              <a:rPr lang="zh-CN" altLang="en-US" sz="2400" smtClean="0"/>
              <a:t>个独立量作为参数；</a:t>
            </a:r>
          </a:p>
          <a:p>
            <a:pPr>
              <a:lnSpc>
                <a:spcPct val="150000"/>
              </a:lnSpc>
            </a:pPr>
            <a:r>
              <a:rPr lang="zh-CN" altLang="en-US" sz="2400" smtClean="0"/>
              <a:t>（</a:t>
            </a:r>
            <a:r>
              <a:rPr lang="en-US" sz="2400" smtClean="0"/>
              <a:t>2</a:t>
            </a:r>
            <a:r>
              <a:rPr lang="zh-CN" altLang="en-US" sz="2400" smtClean="0"/>
              <a:t>）建立观测方程式，若函数为非线性，应求出参数的充分近似值</a:t>
            </a:r>
            <a:r>
              <a:rPr lang="en-US" altLang="zh-CN" sz="2400" i="1" smtClean="0"/>
              <a:t>X</a:t>
            </a:r>
            <a:r>
              <a:rPr lang="en-US" altLang="zh-CN" sz="2400" i="1" baseline="30000" smtClean="0"/>
              <a:t>0</a:t>
            </a:r>
            <a:r>
              <a:rPr lang="zh-CN" altLang="en-US" sz="2400" smtClean="0"/>
              <a:t>并将函数线性化得到误差方程式，误差方程（一个观测值构成一个误差方程）的个数应等于观测值个数</a:t>
            </a:r>
            <a:r>
              <a:rPr lang="en-US" altLang="zh-CN" sz="2400" i="1" smtClean="0"/>
              <a:t>n</a:t>
            </a:r>
            <a:r>
              <a:rPr lang="en-GB" sz="2400" smtClean="0"/>
              <a:t> </a:t>
            </a:r>
            <a:r>
              <a:rPr lang="zh-CN" altLang="en-US" sz="2400" smtClean="0"/>
              <a:t>；再确定观测值的权阵</a:t>
            </a:r>
            <a:r>
              <a:rPr lang="en-US" altLang="zh-CN" sz="2400" i="1" smtClean="0"/>
              <a:t>P</a:t>
            </a:r>
            <a:r>
              <a:rPr lang="en-US" sz="2400" smtClean="0"/>
              <a:t> </a:t>
            </a:r>
            <a:r>
              <a:rPr lang="zh-CN" altLang="en-US" sz="2400" smtClean="0"/>
              <a:t>；</a:t>
            </a:r>
          </a:p>
          <a:p>
            <a:pPr>
              <a:lnSpc>
                <a:spcPct val="150000"/>
              </a:lnSpc>
            </a:pPr>
            <a:r>
              <a:rPr lang="zh-CN" altLang="en-US" sz="2400" smtClean="0"/>
              <a:t>（</a:t>
            </a:r>
            <a:r>
              <a:rPr lang="en-US" sz="2400" smtClean="0"/>
              <a:t>3</a:t>
            </a:r>
            <a:r>
              <a:rPr lang="zh-CN" altLang="en-US" sz="2400" smtClean="0"/>
              <a:t>）组成法方程。法方程的个数应等于参数个数</a:t>
            </a:r>
            <a:r>
              <a:rPr lang="en-US" altLang="zh-CN" sz="2400" i="1" smtClean="0"/>
              <a:t>t</a:t>
            </a:r>
            <a:r>
              <a:rPr lang="en-GB" sz="2400" smtClean="0"/>
              <a:t> </a:t>
            </a:r>
            <a:r>
              <a:rPr lang="zh-CN" altLang="en-US" sz="2400" smtClean="0"/>
              <a:t>；</a:t>
            </a:r>
          </a:p>
          <a:p>
            <a:pPr>
              <a:lnSpc>
                <a:spcPct val="150000"/>
              </a:lnSpc>
            </a:pPr>
            <a:r>
              <a:rPr lang="zh-CN" altLang="en-US" sz="2400" smtClean="0"/>
              <a:t>（</a:t>
            </a:r>
            <a:r>
              <a:rPr lang="en-US" sz="2400" smtClean="0"/>
              <a:t>4</a:t>
            </a:r>
            <a:r>
              <a:rPr lang="zh-CN" altLang="en-US" sz="2400" smtClean="0"/>
              <a:t>）解法方程求参数改正数</a:t>
            </a:r>
            <a:r>
              <a:rPr lang="en-US" sz="2400" smtClean="0"/>
              <a:t>   </a:t>
            </a:r>
            <a:r>
              <a:rPr lang="zh-CN" altLang="en-US" sz="2400" smtClean="0"/>
              <a:t>，计算参数平差值    </a:t>
            </a:r>
            <a:r>
              <a:rPr lang="en-US" sz="2400" smtClean="0"/>
              <a:t> </a:t>
            </a:r>
            <a:r>
              <a:rPr lang="zh-CN" altLang="en-US" sz="2400" smtClean="0"/>
              <a:t>；</a:t>
            </a:r>
          </a:p>
          <a:p>
            <a:pPr>
              <a:lnSpc>
                <a:spcPct val="150000"/>
              </a:lnSpc>
            </a:pPr>
            <a:r>
              <a:rPr lang="zh-CN" altLang="en-US" sz="2400" smtClean="0"/>
              <a:t>（</a:t>
            </a:r>
            <a:r>
              <a:rPr lang="en-US" sz="2400" smtClean="0"/>
              <a:t>5</a:t>
            </a:r>
            <a:r>
              <a:rPr lang="zh-CN" altLang="en-US" sz="2400" smtClean="0"/>
              <a:t>）将  </a:t>
            </a:r>
            <a:r>
              <a:rPr lang="en-US" sz="2400" smtClean="0"/>
              <a:t>  </a:t>
            </a:r>
            <a:r>
              <a:rPr lang="zh-CN" altLang="en-US" sz="2400" smtClean="0"/>
              <a:t>代入误差方程计算改正数</a:t>
            </a:r>
            <a:r>
              <a:rPr lang="en-US" altLang="zh-CN" sz="2400" i="1" smtClean="0"/>
              <a:t>V</a:t>
            </a:r>
            <a:r>
              <a:rPr lang="en-US" sz="2400" smtClean="0"/>
              <a:t> </a:t>
            </a:r>
            <a:r>
              <a:rPr lang="zh-CN" altLang="en-US" sz="2400" smtClean="0"/>
              <a:t>，求出观测值的平差值</a:t>
            </a:r>
            <a:r>
              <a:rPr lang="en-US" sz="2400" smtClean="0"/>
              <a:t>   </a:t>
            </a:r>
            <a:r>
              <a:rPr lang="zh-CN" altLang="en-US" sz="2400" smtClean="0"/>
              <a:t>。</a:t>
            </a:r>
          </a:p>
          <a:p>
            <a:pPr>
              <a:lnSpc>
                <a:spcPct val="130000"/>
              </a:lnSpc>
            </a:pPr>
            <a:endParaRPr lang="zh-CN" altLang="en-US" sz="1400" dirty="0">
              <a:solidFill>
                <a:schemeClr val="tx1">
                  <a:lumMod val="90000"/>
                  <a:lumOff val="10000"/>
                </a:schemeClr>
              </a:solidFill>
              <a:latin typeface="微软雅黑" pitchFamily="34" charset="-122"/>
              <a:ea typeface="微软雅黑" pitchFamily="34" charset="-122"/>
            </a:endParaRPr>
          </a:p>
        </p:txBody>
      </p:sp>
      <p:graphicFrame>
        <p:nvGraphicFramePr>
          <p:cNvPr id="65560" name="Object 24"/>
          <p:cNvGraphicFramePr>
            <a:graphicFrameLocks noChangeAspect="1"/>
          </p:cNvGraphicFramePr>
          <p:nvPr/>
        </p:nvGraphicFramePr>
        <p:xfrm>
          <a:off x="1428728" y="4643446"/>
          <a:ext cx="292100" cy="406400"/>
        </p:xfrm>
        <a:graphic>
          <a:graphicData uri="http://schemas.openxmlformats.org/presentationml/2006/ole">
            <p:oleObj spid="_x0000_s65560" name="公式" r:id="rId4" imgW="126720" imgH="177480" progId="Equation.3">
              <p:embed/>
            </p:oleObj>
          </a:graphicData>
        </a:graphic>
      </p:graphicFrame>
      <p:graphicFrame>
        <p:nvGraphicFramePr>
          <p:cNvPr id="65561" name="Object 25"/>
          <p:cNvGraphicFramePr>
            <a:graphicFrameLocks noChangeAspect="1"/>
          </p:cNvGraphicFramePr>
          <p:nvPr/>
        </p:nvGraphicFramePr>
        <p:xfrm>
          <a:off x="6858016" y="4000504"/>
          <a:ext cx="407987" cy="465138"/>
        </p:xfrm>
        <a:graphic>
          <a:graphicData uri="http://schemas.openxmlformats.org/presentationml/2006/ole">
            <p:oleObj spid="_x0000_s65561" name="公式" r:id="rId5" imgW="177480" imgH="203040" progId="Equation.3">
              <p:embed/>
            </p:oleObj>
          </a:graphicData>
        </a:graphic>
      </p:graphicFrame>
      <p:graphicFrame>
        <p:nvGraphicFramePr>
          <p:cNvPr id="65562" name="Object 26"/>
          <p:cNvGraphicFramePr>
            <a:graphicFrameLocks noChangeAspect="1"/>
          </p:cNvGraphicFramePr>
          <p:nvPr/>
        </p:nvGraphicFramePr>
        <p:xfrm>
          <a:off x="4143372" y="4071942"/>
          <a:ext cx="292100" cy="406400"/>
        </p:xfrm>
        <a:graphic>
          <a:graphicData uri="http://schemas.openxmlformats.org/presentationml/2006/ole">
            <p:oleObj spid="_x0000_s65562" name="公式" r:id="rId6" imgW="126720" imgH="177480" progId="Equation.3">
              <p:embed/>
            </p:oleObj>
          </a:graphicData>
        </a:graphic>
      </p:graphicFrame>
      <p:graphicFrame>
        <p:nvGraphicFramePr>
          <p:cNvPr id="65563" name="Object 27"/>
          <p:cNvGraphicFramePr>
            <a:graphicFrameLocks noChangeAspect="1"/>
          </p:cNvGraphicFramePr>
          <p:nvPr/>
        </p:nvGraphicFramePr>
        <p:xfrm>
          <a:off x="8429652" y="4643446"/>
          <a:ext cx="271462" cy="393369"/>
        </p:xfrm>
        <a:graphic>
          <a:graphicData uri="http://schemas.openxmlformats.org/presentationml/2006/ole">
            <p:oleObj spid="_x0000_s65563" name="公式" r:id="rId7" imgW="139680" imgH="203040" progId="Equation.3">
              <p:embed/>
            </p:oleObj>
          </a:graphicData>
        </a:graphic>
      </p:graphicFrame>
      <p:sp>
        <p:nvSpPr>
          <p:cNvPr id="34" name="TextBox 33"/>
          <p:cNvSpPr txBox="1"/>
          <p:nvPr/>
        </p:nvSpPr>
        <p:spPr>
          <a:xfrm>
            <a:off x="3143240" y="6286520"/>
            <a:ext cx="3786214" cy="452432"/>
          </a:xfrm>
          <a:prstGeom prst="rect">
            <a:avLst/>
          </a:prstGeom>
          <a:noFill/>
        </p:spPr>
        <p:txBody>
          <a:bodyPr wrap="square" rtlCol="0">
            <a:spAutoFit/>
          </a:bodyPr>
          <a:lstStyle/>
          <a:p>
            <a:pPr>
              <a:lnSpc>
                <a:spcPct val="130000"/>
              </a:lnSpc>
            </a:pPr>
            <a:r>
              <a:rPr lang="en-US" altLang="zh-CN" b="1" smtClean="0">
                <a:solidFill>
                  <a:srgbClr val="C00000"/>
                </a:solidFill>
                <a:latin typeface="微软雅黑" pitchFamily="34" charset="-122"/>
                <a:ea typeface="微软雅黑" pitchFamily="34" charset="-122"/>
              </a:rPr>
              <a:t>P112 </a:t>
            </a:r>
            <a:r>
              <a:rPr lang="zh-CN" altLang="en-US" b="1" smtClean="0">
                <a:solidFill>
                  <a:srgbClr val="C00000"/>
                </a:solidFill>
                <a:latin typeface="微软雅黑" pitchFamily="34" charset="-122"/>
                <a:ea typeface="微软雅黑" pitchFamily="34" charset="-122"/>
              </a:rPr>
              <a:t>例</a:t>
            </a:r>
            <a:r>
              <a:rPr lang="en-US" altLang="zh-CN" b="1" smtClean="0">
                <a:solidFill>
                  <a:srgbClr val="C00000"/>
                </a:solidFill>
                <a:latin typeface="微软雅黑" pitchFamily="34" charset="-122"/>
                <a:ea typeface="微软雅黑" pitchFamily="34" charset="-122"/>
              </a:rPr>
              <a:t>6-1</a:t>
            </a:r>
            <a:r>
              <a:rPr lang="zh-CN" altLang="en-US" b="1" smtClean="0">
                <a:solidFill>
                  <a:srgbClr val="C00000"/>
                </a:solidFill>
                <a:latin typeface="微软雅黑" pitchFamily="34" charset="-122"/>
                <a:ea typeface="微软雅黑" pitchFamily="34" charset="-122"/>
              </a:rPr>
              <a:t>，</a:t>
            </a:r>
            <a:r>
              <a:rPr lang="en-US" altLang="zh-CN" b="1" smtClean="0">
                <a:solidFill>
                  <a:srgbClr val="C00000"/>
                </a:solidFill>
                <a:latin typeface="微软雅黑" pitchFamily="34" charset="-122"/>
                <a:ea typeface="微软雅黑" pitchFamily="34" charset="-122"/>
              </a:rPr>
              <a:t>P117 </a:t>
            </a:r>
            <a:r>
              <a:rPr lang="zh-CN" altLang="en-US" b="1" smtClean="0">
                <a:solidFill>
                  <a:srgbClr val="C00000"/>
                </a:solidFill>
                <a:latin typeface="微软雅黑" pitchFamily="34" charset="-122"/>
                <a:ea typeface="微软雅黑" pitchFamily="34" charset="-122"/>
              </a:rPr>
              <a:t>例</a:t>
            </a:r>
            <a:r>
              <a:rPr lang="en-US" altLang="zh-CN" b="1" smtClean="0">
                <a:solidFill>
                  <a:srgbClr val="C00000"/>
                </a:solidFill>
                <a:latin typeface="微软雅黑" pitchFamily="34" charset="-122"/>
                <a:ea typeface="微软雅黑" pitchFamily="34" charset="-122"/>
              </a:rPr>
              <a:t>6-3</a:t>
            </a:r>
            <a:endParaRPr lang="zh-CN" altLang="en-US" dirty="0">
              <a:solidFill>
                <a:schemeClr val="tx1">
                  <a:lumMod val="90000"/>
                  <a:lumOff val="10000"/>
                </a:schemeClr>
              </a:solidFill>
              <a:latin typeface="微软雅黑" pitchFamily="34" charset="-122"/>
              <a:ea typeface="微软雅黑" pitchFamily="34" charset="-122"/>
            </a:endParaRPr>
          </a:p>
        </p:txBody>
      </p:sp>
      <p:graphicFrame>
        <p:nvGraphicFramePr>
          <p:cNvPr id="65564" name="Object 28"/>
          <p:cNvGraphicFramePr>
            <a:graphicFrameLocks noChangeAspect="1"/>
          </p:cNvGraphicFramePr>
          <p:nvPr/>
        </p:nvGraphicFramePr>
        <p:xfrm>
          <a:off x="142844" y="5336114"/>
          <a:ext cx="8786874" cy="890187"/>
        </p:xfrm>
        <a:graphic>
          <a:graphicData uri="http://schemas.openxmlformats.org/presentationml/2006/ole">
            <p:oleObj spid="_x0000_s65564" name="公式" r:id="rId8" imgW="4483080" imgH="457200" progId="Equation.3">
              <p:embed/>
            </p:oleObj>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008083A2-84D4-4BD8-97ED-7867E779500A}" type="slidenum">
              <a:rPr lang="zh-CN" altLang="en-US" smtClean="0"/>
              <a:pPr>
                <a:defRPr/>
              </a:pPr>
              <a:t>9</a:t>
            </a:fld>
            <a:endParaRPr lang="zh-CN" altLang="en-US"/>
          </a:p>
        </p:txBody>
      </p:sp>
      <p:pic>
        <p:nvPicPr>
          <p:cNvPr id="3" name="Picture 4">
            <a:extLst>
              <a:ext uri="{FF2B5EF4-FFF2-40B4-BE49-F238E27FC236}">
                <a16:creationId xmlns:a16="http://schemas.microsoft.com/office/drawing/2014/main" xmlns="" id="{7BCE9CE2-CFEA-42A4-8595-A8337081C52D}"/>
              </a:ext>
            </a:extLst>
          </p:cNvPr>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8501090" y="6143644"/>
            <a:ext cx="297867" cy="28575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4" name="TextBox 3"/>
          <p:cNvSpPr txBox="1"/>
          <p:nvPr/>
        </p:nvSpPr>
        <p:spPr>
          <a:xfrm>
            <a:off x="0" y="0"/>
            <a:ext cx="5929322" cy="732508"/>
          </a:xfrm>
          <a:prstGeom prst="rect">
            <a:avLst/>
          </a:prstGeom>
          <a:noFill/>
        </p:spPr>
        <p:txBody>
          <a:bodyPr wrap="square" rtlCol="0">
            <a:spAutoFit/>
          </a:bodyPr>
          <a:lstStyle/>
          <a:p>
            <a:pPr>
              <a:lnSpc>
                <a:spcPct val="130000"/>
              </a:lnSpc>
            </a:pPr>
            <a:r>
              <a:rPr lang="en-US" altLang="zh-CN" sz="3200" b="1" smtClean="0">
                <a:solidFill>
                  <a:srgbClr val="193B30"/>
                </a:solidFill>
                <a:latin typeface="微软雅黑" pitchFamily="34" charset="-122"/>
                <a:ea typeface="微软雅黑" pitchFamily="34" charset="-122"/>
              </a:rPr>
              <a:t> 6.3  </a:t>
            </a:r>
            <a:r>
              <a:rPr lang="zh-CN" altLang="zh-CN" sz="3200" b="1" smtClean="0">
                <a:solidFill>
                  <a:srgbClr val="193B30"/>
                </a:solidFill>
                <a:latin typeface="微软雅黑" pitchFamily="34" charset="-122"/>
                <a:ea typeface="微软雅黑" pitchFamily="34" charset="-122"/>
              </a:rPr>
              <a:t>  间接平差的精度评定</a:t>
            </a:r>
            <a:endParaRPr lang="zh-CN" altLang="en-US" sz="3200" dirty="0">
              <a:solidFill>
                <a:srgbClr val="193B30"/>
              </a:solidFill>
              <a:latin typeface="微软雅黑" pitchFamily="34" charset="-122"/>
              <a:ea typeface="微软雅黑" pitchFamily="34" charset="-122"/>
            </a:endParaRPr>
          </a:p>
        </p:txBody>
      </p:sp>
      <p:sp>
        <p:nvSpPr>
          <p:cNvPr id="5" name="TextBox 4"/>
          <p:cNvSpPr txBox="1"/>
          <p:nvPr/>
        </p:nvSpPr>
        <p:spPr>
          <a:xfrm>
            <a:off x="0" y="785794"/>
            <a:ext cx="5643602" cy="1012585"/>
          </a:xfrm>
          <a:prstGeom prst="rect">
            <a:avLst/>
          </a:prstGeom>
          <a:noFill/>
        </p:spPr>
        <p:txBody>
          <a:bodyPr wrap="square" rtlCol="0">
            <a:spAutoFit/>
          </a:bodyPr>
          <a:lstStyle/>
          <a:p>
            <a:pPr>
              <a:lnSpc>
                <a:spcPct val="130000"/>
              </a:lnSpc>
            </a:pPr>
            <a:r>
              <a:rPr lang="zh-CN" altLang="zh-CN" sz="3200" b="1" smtClean="0">
                <a:solidFill>
                  <a:schemeClr val="accent4">
                    <a:lumMod val="75000"/>
                  </a:schemeClr>
                </a:solidFill>
                <a:latin typeface="华文新魏" pitchFamily="2" charset="-122"/>
                <a:ea typeface="华文新魏" pitchFamily="2" charset="-122"/>
              </a:rPr>
              <a:t>一、单位权中误差</a:t>
            </a:r>
          </a:p>
          <a:p>
            <a:pPr>
              <a:lnSpc>
                <a:spcPct val="130000"/>
              </a:lnSpc>
            </a:pPr>
            <a:endParaRPr lang="zh-CN" altLang="en-US" sz="1400" dirty="0">
              <a:solidFill>
                <a:schemeClr val="tx1">
                  <a:lumMod val="90000"/>
                  <a:lumOff val="10000"/>
                </a:schemeClr>
              </a:solidFill>
              <a:latin typeface="微软雅黑" pitchFamily="34" charset="-122"/>
              <a:ea typeface="微软雅黑" pitchFamily="34" charset="-122"/>
            </a:endParaRPr>
          </a:p>
        </p:txBody>
      </p:sp>
      <p:graphicFrame>
        <p:nvGraphicFramePr>
          <p:cNvPr id="173058" name="Object 4"/>
          <p:cNvGraphicFramePr>
            <a:graphicFrameLocks noChangeAspect="1"/>
          </p:cNvGraphicFramePr>
          <p:nvPr/>
        </p:nvGraphicFramePr>
        <p:xfrm>
          <a:off x="1000100" y="1500174"/>
          <a:ext cx="3714776" cy="872662"/>
        </p:xfrm>
        <a:graphic>
          <a:graphicData uri="http://schemas.openxmlformats.org/presentationml/2006/ole">
            <p:oleObj spid="_x0000_s173058" name="公式" r:id="rId4" imgW="1942920" imgH="457200" progId="Equation.3">
              <p:embed/>
            </p:oleObj>
          </a:graphicData>
        </a:graphic>
      </p:graphicFrame>
      <p:graphicFrame>
        <p:nvGraphicFramePr>
          <p:cNvPr id="173059" name="Object 6"/>
          <p:cNvGraphicFramePr>
            <a:graphicFrameLocks noChangeAspect="1"/>
          </p:cNvGraphicFramePr>
          <p:nvPr/>
        </p:nvGraphicFramePr>
        <p:xfrm>
          <a:off x="214282" y="2571744"/>
          <a:ext cx="1928826" cy="455337"/>
        </p:xfrm>
        <a:graphic>
          <a:graphicData uri="http://schemas.openxmlformats.org/presentationml/2006/ole">
            <p:oleObj spid="_x0000_s173059" name="公式" r:id="rId5" imgW="914400" imgH="215640" progId="Equation.3">
              <p:embed/>
            </p:oleObj>
          </a:graphicData>
        </a:graphic>
      </p:graphicFrame>
      <p:sp>
        <p:nvSpPr>
          <p:cNvPr id="8" name="TextBox 7"/>
          <p:cNvSpPr txBox="1"/>
          <p:nvPr/>
        </p:nvSpPr>
        <p:spPr>
          <a:xfrm>
            <a:off x="0" y="3071810"/>
            <a:ext cx="4500594" cy="461665"/>
          </a:xfrm>
          <a:prstGeom prst="rect">
            <a:avLst/>
          </a:prstGeom>
          <a:noFill/>
        </p:spPr>
        <p:txBody>
          <a:bodyPr wrap="square" rtlCol="0">
            <a:spAutoFit/>
          </a:bodyPr>
          <a:lstStyle/>
          <a:p>
            <a:r>
              <a:rPr lang="en-US" altLang="zh-CN" sz="2400" b="1" smtClean="0">
                <a:solidFill>
                  <a:srgbClr val="00B0F0"/>
                </a:solidFill>
                <a:latin typeface="微软雅黑" pitchFamily="34" charset="-122"/>
                <a:ea typeface="微软雅黑" pitchFamily="34" charset="-122"/>
              </a:rPr>
              <a:t>1</a:t>
            </a:r>
            <a:r>
              <a:rPr lang="zh-CN" altLang="en-US" sz="2400" b="1" smtClean="0">
                <a:solidFill>
                  <a:srgbClr val="00B0F0"/>
                </a:solidFill>
                <a:latin typeface="微软雅黑" pitchFamily="34" charset="-122"/>
                <a:ea typeface="微软雅黑" pitchFamily="34" charset="-122"/>
              </a:rPr>
              <a:t>、直接法</a:t>
            </a:r>
            <a:endParaRPr lang="zh-CN" altLang="en-US" sz="2400" b="1" dirty="0">
              <a:solidFill>
                <a:srgbClr val="00B0F0"/>
              </a:solidFill>
              <a:latin typeface="微软雅黑" pitchFamily="34" charset="-122"/>
              <a:ea typeface="微软雅黑" pitchFamily="34" charset="-122"/>
            </a:endParaRPr>
          </a:p>
        </p:txBody>
      </p:sp>
      <p:graphicFrame>
        <p:nvGraphicFramePr>
          <p:cNvPr id="173060" name="Object 4"/>
          <p:cNvGraphicFramePr>
            <a:graphicFrameLocks noChangeAspect="1"/>
          </p:cNvGraphicFramePr>
          <p:nvPr/>
        </p:nvGraphicFramePr>
        <p:xfrm>
          <a:off x="214283" y="3571876"/>
          <a:ext cx="7429552" cy="1201218"/>
        </p:xfrm>
        <a:graphic>
          <a:graphicData uri="http://schemas.openxmlformats.org/presentationml/2006/ole">
            <p:oleObj spid="_x0000_s173060" name="公式" r:id="rId6" imgW="2984400" imgH="482400" progId="Equation.3">
              <p:embed/>
            </p:oleObj>
          </a:graphicData>
        </a:graphic>
      </p:graphicFrame>
      <p:sp>
        <p:nvSpPr>
          <p:cNvPr id="10" name="TextBox 9"/>
          <p:cNvSpPr txBox="1"/>
          <p:nvPr/>
        </p:nvSpPr>
        <p:spPr>
          <a:xfrm>
            <a:off x="142844" y="4857760"/>
            <a:ext cx="2214578" cy="572464"/>
          </a:xfrm>
          <a:prstGeom prst="rect">
            <a:avLst/>
          </a:prstGeom>
          <a:noFill/>
        </p:spPr>
        <p:txBody>
          <a:bodyPr wrap="square" rtlCol="0">
            <a:spAutoFit/>
          </a:bodyPr>
          <a:lstStyle/>
          <a:p>
            <a:pPr>
              <a:lnSpc>
                <a:spcPct val="130000"/>
              </a:lnSpc>
            </a:pPr>
            <a:r>
              <a:rPr lang="en-US" altLang="zh-CN" sz="2400" b="1" smtClean="0">
                <a:solidFill>
                  <a:srgbClr val="00B0F0"/>
                </a:solidFill>
                <a:latin typeface="微软雅黑" pitchFamily="34" charset="-122"/>
                <a:ea typeface="微软雅黑" pitchFamily="34" charset="-122"/>
              </a:rPr>
              <a:t>2</a:t>
            </a:r>
            <a:r>
              <a:rPr lang="zh-CN" altLang="en-US" sz="2400" b="1" smtClean="0">
                <a:solidFill>
                  <a:srgbClr val="00B0F0"/>
                </a:solidFill>
                <a:latin typeface="微软雅黑" pitchFamily="34" charset="-122"/>
                <a:ea typeface="微软雅黑" pitchFamily="34" charset="-122"/>
              </a:rPr>
              <a:t>、矩阵法</a:t>
            </a:r>
          </a:p>
        </p:txBody>
      </p:sp>
      <p:graphicFrame>
        <p:nvGraphicFramePr>
          <p:cNvPr id="173061" name="Object 4"/>
          <p:cNvGraphicFramePr>
            <a:graphicFrameLocks noChangeAspect="1"/>
          </p:cNvGraphicFramePr>
          <p:nvPr/>
        </p:nvGraphicFramePr>
        <p:xfrm>
          <a:off x="1928794" y="5000636"/>
          <a:ext cx="5695910" cy="1643074"/>
        </p:xfrm>
        <a:graphic>
          <a:graphicData uri="http://schemas.openxmlformats.org/presentationml/2006/ole">
            <p:oleObj spid="_x0000_s173061" name="公式" r:id="rId7" imgW="2552400" imgH="736560" progId="Equation.3">
              <p:embed/>
            </p:oleObj>
          </a:graphicData>
        </a:graphic>
      </p:graphicFrame>
    </p:spTree>
  </p:cSld>
  <p:clrMapOvr>
    <a:masterClrMapping/>
  </p:clrMapOvr>
</p:sld>
</file>

<file path=ppt/theme/theme1.xml><?xml version="1.0" encoding="utf-8"?>
<a:theme xmlns:a="http://schemas.openxmlformats.org/drawingml/2006/main" name="模板从 www.mysoeasy.com 下载">
  <a:themeElements>
    <a:clrScheme name="office资源宝库-www.mySoEasy.com">
      <a:dk1>
        <a:srgbClr val="262626"/>
      </a:dk1>
      <a:lt1>
        <a:srgbClr val="FFFFFF"/>
      </a:lt1>
      <a:dk2>
        <a:srgbClr val="8B8B8B"/>
      </a:dk2>
      <a:lt2>
        <a:srgbClr val="FFFFFF"/>
      </a:lt2>
      <a:accent1>
        <a:srgbClr val="00ADEE"/>
      </a:accent1>
      <a:accent2>
        <a:srgbClr val="00ADEE"/>
      </a:accent2>
      <a:accent3>
        <a:srgbClr val="FFC000"/>
      </a:accent3>
      <a:accent4>
        <a:srgbClr val="EB008B"/>
      </a:accent4>
      <a:accent5>
        <a:srgbClr val="00ADEF"/>
      </a:accent5>
      <a:accent6>
        <a:srgbClr val="9BBB59"/>
      </a:accent6>
      <a:hlink>
        <a:srgbClr val="76923C"/>
      </a:hlink>
      <a:folHlink>
        <a:srgbClr val="A7A711"/>
      </a:folHlink>
    </a:clrScheme>
    <a:fontScheme name="OFFICE资源宝库-www.mysoeasy.com">
      <a:majorFont>
        <a:latin typeface="Arial Black"/>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1">
            <a:lumMod val="90000"/>
            <a:lumOff val="10000"/>
          </a:schemeClr>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chemeClr val="tx1">
              <a:lumMod val="90000"/>
              <a:lumOff val="10000"/>
            </a:schemeClr>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nSpc>
            <a:spcPct val="130000"/>
          </a:lnSpc>
          <a:defRPr sz="1400" dirty="0">
            <a:solidFill>
              <a:schemeClr val="tx1">
                <a:lumMod val="90000"/>
                <a:lumOff val="10000"/>
              </a:schemeClr>
            </a:solidFill>
            <a:latin typeface="微软雅黑" pitchFamily="34" charset="-122"/>
            <a:ea typeface="微软雅黑" pitchFamily="34" charset="-122"/>
          </a:defRPr>
        </a:defPPr>
      </a:lstStyle>
    </a:txDef>
  </a:objectDefaults>
  <a:extraClrSchemeLst>
    <a:extraClrScheme>
      <a:clrScheme name="模板从 www.mysoeasy.com 下载 1">
        <a:dk1>
          <a:srgbClr val="8064A2"/>
        </a:dk1>
        <a:lt1>
          <a:srgbClr val="9BBB59"/>
        </a:lt1>
        <a:dk2>
          <a:srgbClr val="1F497D"/>
        </a:dk2>
        <a:lt2>
          <a:srgbClr val="EEECE1"/>
        </a:lt2>
        <a:accent1>
          <a:srgbClr val="4F81BD"/>
        </a:accent1>
        <a:accent2>
          <a:srgbClr val="C0504D"/>
        </a:accent2>
        <a:accent3>
          <a:srgbClr val="CBDAB5"/>
        </a:accent3>
        <a:accent4>
          <a:srgbClr val="6C548A"/>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4290</TotalTime>
  <Words>3343</Words>
  <Application>Microsoft Office PowerPoint</Application>
  <PresentationFormat>全屏显示(4:3)</PresentationFormat>
  <Paragraphs>455</Paragraphs>
  <Slides>67</Slides>
  <Notes>2</Notes>
  <HiddenSlides>0</HiddenSlides>
  <MMClips>0</MMClips>
  <ScaleCrop>false</ScaleCrop>
  <HeadingPairs>
    <vt:vector size="6" baseType="variant">
      <vt:variant>
        <vt:lpstr>主题</vt:lpstr>
      </vt:variant>
      <vt:variant>
        <vt:i4>1</vt:i4>
      </vt:variant>
      <vt:variant>
        <vt:lpstr>嵌入 OLE 服务器</vt:lpstr>
      </vt:variant>
      <vt:variant>
        <vt:i4>1</vt:i4>
      </vt:variant>
      <vt:variant>
        <vt:lpstr>幻灯片标题</vt:lpstr>
      </vt:variant>
      <vt:variant>
        <vt:i4>67</vt:i4>
      </vt:variant>
    </vt:vector>
  </HeadingPairs>
  <TitlesOfParts>
    <vt:vector size="69" baseType="lpstr">
      <vt:lpstr>模板从 www.mysoeasy.com 下载</vt:lpstr>
      <vt:lpstr>公式</vt:lpstr>
      <vt:lpstr>第6章  间接平差 </vt:lpstr>
      <vt:lpstr>6.1  间接平差原理</vt:lpstr>
      <vt:lpstr>幻灯片 3</vt:lpstr>
      <vt:lpstr>幻灯片 4</vt:lpstr>
      <vt:lpstr>幻灯片 5</vt:lpstr>
      <vt:lpstr>幻灯片 6</vt:lpstr>
      <vt:lpstr>幻灯片 7</vt:lpstr>
      <vt:lpstr>6.2   间接平差求平差值的步骤</vt:lpstr>
      <vt:lpstr>幻灯片 9</vt:lpstr>
      <vt:lpstr>幻灯片 10</vt:lpstr>
      <vt:lpstr>三、改正数V和平差值     的权逆阵</vt:lpstr>
      <vt:lpstr>幻灯片 12</vt:lpstr>
      <vt:lpstr>幻灯片 13</vt:lpstr>
      <vt:lpstr>幻灯片 14</vt:lpstr>
      <vt:lpstr>6.4   测边网间接平差</vt:lpstr>
      <vt:lpstr>幻灯片 16</vt:lpstr>
      <vt:lpstr>幻灯片 17</vt:lpstr>
      <vt:lpstr>幻灯片 18</vt:lpstr>
      <vt:lpstr>幻灯片 19</vt:lpstr>
      <vt:lpstr>幻灯片 20</vt:lpstr>
      <vt:lpstr>幻灯片 21</vt:lpstr>
      <vt:lpstr>6.5   测角网间接平差</vt:lpstr>
      <vt:lpstr>幻灯片 23</vt:lpstr>
      <vt:lpstr>幻灯片 24</vt:lpstr>
      <vt:lpstr>幻灯片 25</vt:lpstr>
      <vt:lpstr>方向观测误差方程：</vt:lpstr>
      <vt:lpstr>幻灯片 27</vt:lpstr>
      <vt:lpstr>幻灯片 28</vt:lpstr>
      <vt:lpstr>幻灯片 29</vt:lpstr>
      <vt:lpstr>用前方交会公式计算参数（坐标）近似值</vt:lpstr>
      <vt:lpstr>幻灯片 31</vt:lpstr>
      <vt:lpstr>按角度平差特点：</vt:lpstr>
      <vt:lpstr>幻灯片 33</vt:lpstr>
      <vt:lpstr>幻灯片 34</vt:lpstr>
      <vt:lpstr>幻灯片 35</vt:lpstr>
      <vt:lpstr>幻灯片 36</vt:lpstr>
      <vt:lpstr> 6.6  边角网间接平差</vt:lpstr>
      <vt:lpstr>幻灯片 38</vt:lpstr>
      <vt:lpstr>幻灯片 39</vt:lpstr>
      <vt:lpstr>幻灯片 40</vt:lpstr>
      <vt:lpstr>6.7  间接平差的应用示例</vt:lpstr>
      <vt:lpstr>幻灯片 42</vt:lpstr>
      <vt:lpstr>幻灯片 43</vt:lpstr>
      <vt:lpstr>二、GPS网间接平差</vt:lpstr>
      <vt:lpstr>幻灯片 45</vt:lpstr>
      <vt:lpstr>幻灯片 46</vt:lpstr>
      <vt:lpstr>幻灯片 47</vt:lpstr>
      <vt:lpstr>2、坐标转换参数在自由设站法中的应用</vt:lpstr>
      <vt:lpstr>幻灯片 49</vt:lpstr>
      <vt:lpstr>幻灯片 50</vt:lpstr>
      <vt:lpstr>幻灯片 51</vt:lpstr>
      <vt:lpstr>幻灯片 52</vt:lpstr>
      <vt:lpstr>6.8  附有限制条件的间接平差</vt:lpstr>
      <vt:lpstr>幻灯片 54</vt:lpstr>
      <vt:lpstr>幻灯片 55</vt:lpstr>
      <vt:lpstr>幻灯片 56</vt:lpstr>
      <vt:lpstr>总结－－经典平差的四种方法</vt:lpstr>
      <vt:lpstr>幻灯片 58</vt:lpstr>
      <vt:lpstr>幻灯片 59</vt:lpstr>
      <vt:lpstr>幻灯片 60</vt:lpstr>
      <vt:lpstr>幻灯片 61</vt:lpstr>
      <vt:lpstr>幻灯片 62</vt:lpstr>
      <vt:lpstr>幻灯片 63</vt:lpstr>
      <vt:lpstr>幻灯片 64</vt:lpstr>
      <vt:lpstr>幻灯片 65</vt:lpstr>
      <vt:lpstr>幻灯片 66</vt:lpstr>
      <vt:lpstr>幻灯片 67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chen.zhb;ivywang</dc:creator>
  <cp:lastModifiedBy>wsh</cp:lastModifiedBy>
  <cp:revision>157</cp:revision>
  <dcterms:created xsi:type="dcterms:W3CDTF">2012-09-05T06:51:19Z</dcterms:created>
  <dcterms:modified xsi:type="dcterms:W3CDTF">2021-06-21T07:44:47Z</dcterms:modified>
  <cp:contentStatus>最终状态</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模板ID">
    <vt:lpwstr>A30220130116A07</vt:lpwstr>
  </property>
  <property fmtid="{D5CDD505-2E9C-101B-9397-08002B2CF9AE}" pid="3" name="标题">
    <vt:lpwstr>梦幻柔美花朵</vt:lpwstr>
  </property>
  <property fmtid="{D5CDD505-2E9C-101B-9397-08002B2CF9AE}" pid="4" name="使用说明">
    <vt:lpwstr>PPT背景模板是PPT文档的格式、布局、图形效果整套美化方案，应用后不会改变PPT演示文稿本身的内容，仅仅使内容格式发生变化。点击【套用到文档】按钮即可套用该模板。</vt:lpwstr>
  </property>
  <property fmtid="{D5CDD505-2E9C-101B-9397-08002B2CF9AE}" pid="5" name="适用软件">
    <vt:lpwstr>PowerPoint 2007及以上版本</vt:lpwstr>
  </property>
  <property fmtid="{D5CDD505-2E9C-101B-9397-08002B2CF9AE}" pid="6" name="使用软件">
    <vt:lpwstr>ppt</vt:lpwstr>
  </property>
  <property fmtid="{D5CDD505-2E9C-101B-9397-08002B2CF9AE}" pid="7" name="相关案例">
    <vt:lpwstr>854</vt:lpwstr>
  </property>
  <property fmtid="{D5CDD505-2E9C-101B-9397-08002B2CF9AE}" pid="8" name="关键字">
    <vt:lpwstr>PPT背景模板 PPT 格式 梦幻 柔美 花朵 花 植物 自然 清新 简洁 时尚 V2</vt:lpwstr>
  </property>
  <property fmtid="{D5CDD505-2E9C-101B-9397-08002B2CF9AE}" pid="9" name="模板缩略图">
    <vt:lpwstr>A30220130116A07.png</vt:lpwstr>
  </property>
  <property fmtid="{D5CDD505-2E9C-101B-9397-08002B2CF9AE}" pid="10" name="显示VIP等级">
    <vt:lpwstr>2</vt:lpwstr>
  </property>
  <property fmtid="{D5CDD505-2E9C-101B-9397-08002B2CF9AE}" pid="11" name="附件ID">
    <vt:lpwstr>A30220130116A0701</vt:lpwstr>
  </property>
  <property fmtid="{D5CDD505-2E9C-101B-9397-08002B2CF9AE}" pid="12" name="缩略图标题">
    <vt:lpwstr>梦幻柔美花朵</vt:lpwstr>
  </property>
  <property fmtid="{D5CDD505-2E9C-101B-9397-08002B2CF9AE}" pid="13" name="附件路径">
    <vt:lpwstr>A30220130116A0701.pptx</vt:lpwstr>
  </property>
  <property fmtid="{D5CDD505-2E9C-101B-9397-08002B2CF9AE}" pid="14" name="附件缩略图">
    <vt:lpwstr>A30220130116A0701.png</vt:lpwstr>
  </property>
  <property fmtid="{D5CDD505-2E9C-101B-9397-08002B2CF9AE}" pid="15" name="VIP等级">
    <vt:lpwstr>2</vt:lpwstr>
  </property>
  <property fmtid="{D5CDD505-2E9C-101B-9397-08002B2CF9AE}" pid="16" name="是否可购买">
    <vt:lpwstr>1</vt:lpwstr>
  </property>
  <property fmtid="{D5CDD505-2E9C-101B-9397-08002B2CF9AE}" pid="17" name="价格">
    <vt:lpwstr>25</vt:lpwstr>
  </property>
  <property fmtid="{D5CDD505-2E9C-101B-9397-08002B2CF9AE}" pid="18" name="操作代码">
    <vt:lpwstr>2</vt:lpwstr>
  </property>
  <property fmtid="{D5CDD505-2E9C-101B-9397-08002B2CF9AE}" pid="19" name="_MarkAsFinal">
    <vt:bool>true</vt:bool>
  </property>
</Properties>
</file>